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3" r:id="rId4"/>
    <p:sldId id="259" r:id="rId5"/>
    <p:sldId id="276" r:id="rId6"/>
    <p:sldId id="258" r:id="rId7"/>
    <p:sldId id="278" r:id="rId8"/>
    <p:sldId id="279" r:id="rId9"/>
    <p:sldId id="280" r:id="rId10"/>
    <p:sldId id="277" r:id="rId11"/>
    <p:sldId id="260" r:id="rId12"/>
    <p:sldId id="281"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C25B4-C323-49B6-924F-78B397A00F96}" type="datetimeFigureOut">
              <a:rPr lang="en-GB" smtClean="0"/>
              <a:t>07/12/2018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8E646-D61C-430F-A5C6-77361E89AB30}" type="slidenum">
              <a:rPr lang="en-GB" smtClean="0"/>
              <a:t>‹#›</a:t>
            </a:fld>
            <a:endParaRPr lang="en-GB"/>
          </a:p>
        </p:txBody>
      </p:sp>
    </p:spTree>
    <p:extLst>
      <p:ext uri="{BB962C8B-B14F-4D97-AF65-F5344CB8AC3E}">
        <p14:creationId xmlns:p14="http://schemas.microsoft.com/office/powerpoint/2010/main" val="397056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7F6C5-E32D-4E26-A9A0-189F5AA25F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2494C5B-3869-42BE-AECD-D268A9A01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F19966D-6705-46E3-9235-109733FE3A42}"/>
              </a:ext>
            </a:extLst>
          </p:cNvPr>
          <p:cNvSpPr>
            <a:spLocks noGrp="1"/>
          </p:cNvSpPr>
          <p:nvPr>
            <p:ph type="dt" sz="half" idx="10"/>
          </p:nvPr>
        </p:nvSpPr>
        <p:spPr/>
        <p:txBody>
          <a:bodyPr/>
          <a:lstStyle/>
          <a:p>
            <a:fld id="{79775E01-797E-40F4-96FC-31A2CAED5A79}" type="datetime1">
              <a:rPr lang="en-GB" smtClean="0"/>
              <a:t>07/12/2018</a:t>
            </a:fld>
            <a:endParaRPr lang="en-GB"/>
          </a:p>
        </p:txBody>
      </p:sp>
      <p:sp>
        <p:nvSpPr>
          <p:cNvPr id="5" name="Footer Placeholder 4">
            <a:extLst>
              <a:ext uri="{FF2B5EF4-FFF2-40B4-BE49-F238E27FC236}">
                <a16:creationId xmlns:a16="http://schemas.microsoft.com/office/drawing/2014/main" xmlns="" id="{B6FF9655-9E68-4D25-8D33-5F8BCBB0CD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2B00F70-6CCD-469A-A574-C93472CFFB46}"/>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421719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D9CCE-CC9A-47AD-8DA9-DCC23EB566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1660F13-9C55-41C3-8462-113C4E8C6E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114CC33-0A1D-4399-8FEE-3E67AE44319C}"/>
              </a:ext>
            </a:extLst>
          </p:cNvPr>
          <p:cNvSpPr>
            <a:spLocks noGrp="1"/>
          </p:cNvSpPr>
          <p:nvPr>
            <p:ph type="dt" sz="half" idx="10"/>
          </p:nvPr>
        </p:nvSpPr>
        <p:spPr/>
        <p:txBody>
          <a:bodyPr/>
          <a:lstStyle/>
          <a:p>
            <a:fld id="{3F08F3F4-9161-48AC-A29F-C3D1D1EC5B97}" type="datetime1">
              <a:rPr lang="en-GB" smtClean="0"/>
              <a:t>07/12/2018</a:t>
            </a:fld>
            <a:endParaRPr lang="en-GB"/>
          </a:p>
        </p:txBody>
      </p:sp>
      <p:sp>
        <p:nvSpPr>
          <p:cNvPr id="5" name="Footer Placeholder 4">
            <a:extLst>
              <a:ext uri="{FF2B5EF4-FFF2-40B4-BE49-F238E27FC236}">
                <a16:creationId xmlns:a16="http://schemas.microsoft.com/office/drawing/2014/main" xmlns="" id="{7CBC4D84-B7B9-4CED-A1C4-A300D1079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0DED720-592D-4B6E-9826-2F8EF9467C6E}"/>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275829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12840D-1AE6-4475-BC68-536162607D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3B6E13F-BF3E-4DE1-AFD0-DDF8D8D1D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EA28888-40DB-4C75-ACA5-470F187776D4}"/>
              </a:ext>
            </a:extLst>
          </p:cNvPr>
          <p:cNvSpPr>
            <a:spLocks noGrp="1"/>
          </p:cNvSpPr>
          <p:nvPr>
            <p:ph type="dt" sz="half" idx="10"/>
          </p:nvPr>
        </p:nvSpPr>
        <p:spPr/>
        <p:txBody>
          <a:bodyPr/>
          <a:lstStyle/>
          <a:p>
            <a:fld id="{85D0597B-1FDF-48F1-84FE-718091228B07}" type="datetime1">
              <a:rPr lang="en-GB" smtClean="0"/>
              <a:t>07/12/2018</a:t>
            </a:fld>
            <a:endParaRPr lang="en-GB"/>
          </a:p>
        </p:txBody>
      </p:sp>
      <p:sp>
        <p:nvSpPr>
          <p:cNvPr id="5" name="Footer Placeholder 4">
            <a:extLst>
              <a:ext uri="{FF2B5EF4-FFF2-40B4-BE49-F238E27FC236}">
                <a16:creationId xmlns:a16="http://schemas.microsoft.com/office/drawing/2014/main" xmlns="" id="{FA8F6F2B-3E83-499E-9E96-06751EC3B7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924F1DF-6E4B-414D-A6E0-9989B781FA85}"/>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186198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B3C87-9F8B-4C3A-BA74-B675146C33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3D1FF08-C611-4D32-A8D4-B52D69DDD4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D6BA6E-504D-49FB-A20B-4BCAEF371A84}"/>
              </a:ext>
            </a:extLst>
          </p:cNvPr>
          <p:cNvSpPr>
            <a:spLocks noGrp="1"/>
          </p:cNvSpPr>
          <p:nvPr>
            <p:ph type="dt" sz="half" idx="10"/>
          </p:nvPr>
        </p:nvSpPr>
        <p:spPr/>
        <p:txBody>
          <a:bodyPr/>
          <a:lstStyle/>
          <a:p>
            <a:fld id="{FD43C3F8-C49D-4C7B-9E3B-88B2202B7832}" type="datetime1">
              <a:rPr lang="en-GB" smtClean="0"/>
              <a:t>07/12/2018</a:t>
            </a:fld>
            <a:endParaRPr lang="en-GB"/>
          </a:p>
        </p:txBody>
      </p:sp>
      <p:sp>
        <p:nvSpPr>
          <p:cNvPr id="5" name="Footer Placeholder 4">
            <a:extLst>
              <a:ext uri="{FF2B5EF4-FFF2-40B4-BE49-F238E27FC236}">
                <a16:creationId xmlns:a16="http://schemas.microsoft.com/office/drawing/2014/main" xmlns="" id="{7763228C-990B-4F50-940D-22264D2DC7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CBF8B67-CC24-4888-88C6-6D4EF61A5DB3}"/>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107302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F05CB-6D8F-4BDC-8290-2BDF3CCEED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B46EA0C-791D-4F36-BC4D-03C140A59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4C17465-E1FD-4333-B78C-83E7412C0A0B}"/>
              </a:ext>
            </a:extLst>
          </p:cNvPr>
          <p:cNvSpPr>
            <a:spLocks noGrp="1"/>
          </p:cNvSpPr>
          <p:nvPr>
            <p:ph type="dt" sz="half" idx="10"/>
          </p:nvPr>
        </p:nvSpPr>
        <p:spPr/>
        <p:txBody>
          <a:bodyPr/>
          <a:lstStyle/>
          <a:p>
            <a:fld id="{5C9E3B48-421F-45A4-8DF1-C048DADA877F}" type="datetime1">
              <a:rPr lang="en-GB" smtClean="0"/>
              <a:t>07/12/2018</a:t>
            </a:fld>
            <a:endParaRPr lang="en-GB"/>
          </a:p>
        </p:txBody>
      </p:sp>
      <p:sp>
        <p:nvSpPr>
          <p:cNvPr id="5" name="Footer Placeholder 4">
            <a:extLst>
              <a:ext uri="{FF2B5EF4-FFF2-40B4-BE49-F238E27FC236}">
                <a16:creationId xmlns:a16="http://schemas.microsoft.com/office/drawing/2014/main" xmlns="" id="{654D5A7C-DBA3-4DDB-9C43-FA576A45A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E8F0ED1-C620-44E4-BFD8-7E528DB88700}"/>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4116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54F6-9AE2-400C-B8E7-C243A17202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96B14CE-402C-4433-886A-DDBA7781E7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4ABC723-54C4-4117-85AC-23F360761D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269EE8E-48AF-46C3-898D-7236446B299C}"/>
              </a:ext>
            </a:extLst>
          </p:cNvPr>
          <p:cNvSpPr>
            <a:spLocks noGrp="1"/>
          </p:cNvSpPr>
          <p:nvPr>
            <p:ph type="dt" sz="half" idx="10"/>
          </p:nvPr>
        </p:nvSpPr>
        <p:spPr/>
        <p:txBody>
          <a:bodyPr/>
          <a:lstStyle/>
          <a:p>
            <a:fld id="{9BFB7F56-2791-42A6-BD50-570397AA888C}" type="datetime1">
              <a:rPr lang="en-GB" smtClean="0"/>
              <a:t>07/12/2018</a:t>
            </a:fld>
            <a:endParaRPr lang="en-GB"/>
          </a:p>
        </p:txBody>
      </p:sp>
      <p:sp>
        <p:nvSpPr>
          <p:cNvPr id="6" name="Footer Placeholder 5">
            <a:extLst>
              <a:ext uri="{FF2B5EF4-FFF2-40B4-BE49-F238E27FC236}">
                <a16:creationId xmlns:a16="http://schemas.microsoft.com/office/drawing/2014/main" xmlns="" id="{942ED5E1-305A-462D-8028-D5AEBC4972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30297AF-F684-42EE-BD5E-9B2CBABD1F9E}"/>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309016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EE02B-9E93-4B62-81F9-6BE4F54F23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DA2A81B-7643-4B31-835F-92F8D39F6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1EEDD5E-992C-498F-BA21-615482822E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F2172BB-8982-4C9F-BEBA-C9431EAB1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75D1862-4238-4CDC-90B7-F2C8091A7D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1C39A13-2794-44E1-B06D-081D854C5B4B}"/>
              </a:ext>
            </a:extLst>
          </p:cNvPr>
          <p:cNvSpPr>
            <a:spLocks noGrp="1"/>
          </p:cNvSpPr>
          <p:nvPr>
            <p:ph type="dt" sz="half" idx="10"/>
          </p:nvPr>
        </p:nvSpPr>
        <p:spPr/>
        <p:txBody>
          <a:bodyPr/>
          <a:lstStyle/>
          <a:p>
            <a:fld id="{F103B0E4-7846-4393-B900-812B26496C56}" type="datetime1">
              <a:rPr lang="en-GB" smtClean="0"/>
              <a:t>07/12/2018</a:t>
            </a:fld>
            <a:endParaRPr lang="en-GB"/>
          </a:p>
        </p:txBody>
      </p:sp>
      <p:sp>
        <p:nvSpPr>
          <p:cNvPr id="8" name="Footer Placeholder 7">
            <a:extLst>
              <a:ext uri="{FF2B5EF4-FFF2-40B4-BE49-F238E27FC236}">
                <a16:creationId xmlns:a16="http://schemas.microsoft.com/office/drawing/2014/main" xmlns="" id="{8A682EDF-A100-4934-8A16-9995EF9764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452F69A-CC58-40BD-85F8-6C84F65658D9}"/>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44259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22BF97-AC7C-4A85-9859-4396F0B925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7EC9287-7B4F-4A67-A962-59AE9FD05028}"/>
              </a:ext>
            </a:extLst>
          </p:cNvPr>
          <p:cNvSpPr>
            <a:spLocks noGrp="1"/>
          </p:cNvSpPr>
          <p:nvPr>
            <p:ph type="dt" sz="half" idx="10"/>
          </p:nvPr>
        </p:nvSpPr>
        <p:spPr/>
        <p:txBody>
          <a:bodyPr/>
          <a:lstStyle/>
          <a:p>
            <a:fld id="{FCAA96A2-151A-43A5-892D-322B82A7B26D}" type="datetime1">
              <a:rPr lang="en-GB" smtClean="0"/>
              <a:t>07/12/2018</a:t>
            </a:fld>
            <a:endParaRPr lang="en-GB"/>
          </a:p>
        </p:txBody>
      </p:sp>
      <p:sp>
        <p:nvSpPr>
          <p:cNvPr id="4" name="Footer Placeholder 3">
            <a:extLst>
              <a:ext uri="{FF2B5EF4-FFF2-40B4-BE49-F238E27FC236}">
                <a16:creationId xmlns:a16="http://schemas.microsoft.com/office/drawing/2014/main" xmlns="" id="{7371D8D6-6E7F-4AFF-85F5-64B4199D3A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0CB7B69-8A39-45FB-858D-EC3C0D04C15F}"/>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74864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AB18743-FA53-4A02-A341-4A5B9E42E7A6}"/>
              </a:ext>
            </a:extLst>
          </p:cNvPr>
          <p:cNvSpPr>
            <a:spLocks noGrp="1"/>
          </p:cNvSpPr>
          <p:nvPr>
            <p:ph type="dt" sz="half" idx="10"/>
          </p:nvPr>
        </p:nvSpPr>
        <p:spPr/>
        <p:txBody>
          <a:bodyPr/>
          <a:lstStyle/>
          <a:p>
            <a:fld id="{49CB3471-5F99-42B4-AF37-348CCD399CB1}" type="datetime1">
              <a:rPr lang="en-GB" smtClean="0"/>
              <a:t>07/12/2018</a:t>
            </a:fld>
            <a:endParaRPr lang="en-GB"/>
          </a:p>
        </p:txBody>
      </p:sp>
      <p:sp>
        <p:nvSpPr>
          <p:cNvPr id="3" name="Footer Placeholder 2">
            <a:extLst>
              <a:ext uri="{FF2B5EF4-FFF2-40B4-BE49-F238E27FC236}">
                <a16:creationId xmlns:a16="http://schemas.microsoft.com/office/drawing/2014/main" xmlns="" id="{CF4ED731-8282-411E-ACB5-F976A169B7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32EB0AF6-85AB-4EFD-8DEA-7F6DD91961D4}"/>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298482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16D97-D8F0-4D60-A8F5-E4F48BD42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6AA6E30-51A3-43FF-9FD2-CC1BE455D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61DF718-B5DB-4667-B8A8-9F57850EE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55F7B2-146E-43D7-8ADA-F6FBBF54307C}"/>
              </a:ext>
            </a:extLst>
          </p:cNvPr>
          <p:cNvSpPr>
            <a:spLocks noGrp="1"/>
          </p:cNvSpPr>
          <p:nvPr>
            <p:ph type="dt" sz="half" idx="10"/>
          </p:nvPr>
        </p:nvSpPr>
        <p:spPr/>
        <p:txBody>
          <a:bodyPr/>
          <a:lstStyle/>
          <a:p>
            <a:fld id="{B90FBEA2-FF2E-4FDE-916E-1B1CD3486363}" type="datetime1">
              <a:rPr lang="en-GB" smtClean="0"/>
              <a:t>07/12/2018</a:t>
            </a:fld>
            <a:endParaRPr lang="en-GB"/>
          </a:p>
        </p:txBody>
      </p:sp>
      <p:sp>
        <p:nvSpPr>
          <p:cNvPr id="6" name="Footer Placeholder 5">
            <a:extLst>
              <a:ext uri="{FF2B5EF4-FFF2-40B4-BE49-F238E27FC236}">
                <a16:creationId xmlns:a16="http://schemas.microsoft.com/office/drawing/2014/main" xmlns="" id="{27B2EA93-D474-4ED6-8DF3-E347661EF2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4621E16-3B26-41E7-A977-F499B3C7A77A}"/>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146559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D535B-6ADB-4B59-8DD8-7B98E0166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7CACA34-0E78-4F89-9B5C-870799D87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969705C-AC4E-4EDA-B9AD-AFDD29604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8FF9F62-AF82-494C-AF59-B339490296B8}"/>
              </a:ext>
            </a:extLst>
          </p:cNvPr>
          <p:cNvSpPr>
            <a:spLocks noGrp="1"/>
          </p:cNvSpPr>
          <p:nvPr>
            <p:ph type="dt" sz="half" idx="10"/>
          </p:nvPr>
        </p:nvSpPr>
        <p:spPr/>
        <p:txBody>
          <a:bodyPr/>
          <a:lstStyle/>
          <a:p>
            <a:fld id="{915FB83C-52E5-4242-93B1-2F158AD32F0D}" type="datetime1">
              <a:rPr lang="en-GB" smtClean="0"/>
              <a:t>07/12/2018</a:t>
            </a:fld>
            <a:endParaRPr lang="en-GB"/>
          </a:p>
        </p:txBody>
      </p:sp>
      <p:sp>
        <p:nvSpPr>
          <p:cNvPr id="6" name="Footer Placeholder 5">
            <a:extLst>
              <a:ext uri="{FF2B5EF4-FFF2-40B4-BE49-F238E27FC236}">
                <a16:creationId xmlns:a16="http://schemas.microsoft.com/office/drawing/2014/main" xmlns="" id="{65C63BEB-1F2C-4F67-91BA-256A4C2C2A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39E2637-5F47-42DE-AE44-AF6B15762DFF}"/>
              </a:ext>
            </a:extLst>
          </p:cNvPr>
          <p:cNvSpPr>
            <a:spLocks noGrp="1"/>
          </p:cNvSpPr>
          <p:nvPr>
            <p:ph type="sldNum" sz="quarter" idx="12"/>
          </p:nvPr>
        </p:nvSpPr>
        <p:spPr/>
        <p:txBody>
          <a:bodyPr/>
          <a:lstStyle/>
          <a:p>
            <a:fld id="{11739382-C6A0-42F6-AA5D-92AF170827FD}" type="slidenum">
              <a:rPr lang="en-GB" smtClean="0"/>
              <a:t>‹#›</a:t>
            </a:fld>
            <a:endParaRPr lang="en-GB"/>
          </a:p>
        </p:txBody>
      </p:sp>
    </p:spTree>
    <p:extLst>
      <p:ext uri="{BB962C8B-B14F-4D97-AF65-F5344CB8AC3E}">
        <p14:creationId xmlns:p14="http://schemas.microsoft.com/office/powerpoint/2010/main" val="1287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17D94D2-37C0-498A-95E3-CEC9D68008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63A52BE-392F-4CEB-ACD9-A47A742D3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FB49476-18CB-44D5-887B-4F6762E49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2E7D1-1AF7-4BDA-BB82-CC857D25E4A5}" type="datetime1">
              <a:rPr lang="en-GB" smtClean="0"/>
              <a:t>07/12/2018</a:t>
            </a:fld>
            <a:endParaRPr lang="en-GB"/>
          </a:p>
        </p:txBody>
      </p:sp>
      <p:sp>
        <p:nvSpPr>
          <p:cNvPr id="5" name="Footer Placeholder 4">
            <a:extLst>
              <a:ext uri="{FF2B5EF4-FFF2-40B4-BE49-F238E27FC236}">
                <a16:creationId xmlns:a16="http://schemas.microsoft.com/office/drawing/2014/main" xmlns="" id="{4537B6C8-C6D4-4A5D-BD9F-E757DA1B1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85ECE9A-73C5-4500-9E62-EA8EBB20D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39382-C6A0-42F6-AA5D-92AF170827FD}" type="slidenum">
              <a:rPr lang="en-GB" smtClean="0"/>
              <a:t>‹#›</a:t>
            </a:fld>
            <a:endParaRPr lang="en-GB"/>
          </a:p>
        </p:txBody>
      </p:sp>
    </p:spTree>
    <p:extLst>
      <p:ext uri="{BB962C8B-B14F-4D97-AF65-F5344CB8AC3E}">
        <p14:creationId xmlns:p14="http://schemas.microsoft.com/office/powerpoint/2010/main" val="236557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kingjamesbibleonline.org/Ecclesiastes-3-4/" TargetMode="External"/><Relationship Id="rId7" Type="http://schemas.openxmlformats.org/officeDocument/2006/relationships/hyperlink" Target="https://www.kingjamesbibleonline.org/Ecclesiastes-3-8/" TargetMode="External"/><Relationship Id="rId2" Type="http://schemas.openxmlformats.org/officeDocument/2006/relationships/hyperlink" Target="https://www.kingjamesbibleonline.org/Ecclesiastes-3-3/" TargetMode="External"/><Relationship Id="rId1" Type="http://schemas.openxmlformats.org/officeDocument/2006/relationships/slideLayout" Target="../slideLayouts/slideLayout6.xml"/><Relationship Id="rId6" Type="http://schemas.openxmlformats.org/officeDocument/2006/relationships/hyperlink" Target="https://www.kingjamesbibleonline.org/Ecclesiastes-3-7/" TargetMode="External"/><Relationship Id="rId5" Type="http://schemas.openxmlformats.org/officeDocument/2006/relationships/hyperlink" Target="https://www.kingjamesbibleonline.org/Ecclesiastes-3-6/" TargetMode="External"/><Relationship Id="rId4" Type="http://schemas.openxmlformats.org/officeDocument/2006/relationships/hyperlink" Target="https://www.kingjamesbibleonline.org/Ecclesiastes-3-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A132A5-2C94-4D6A-B772-8BBB5C60B41B}"/>
              </a:ext>
            </a:extLst>
          </p:cNvPr>
          <p:cNvSpPr>
            <a:spLocks noGrp="1"/>
          </p:cNvSpPr>
          <p:nvPr>
            <p:ph type="title"/>
          </p:nvPr>
        </p:nvSpPr>
        <p:spPr/>
        <p:txBody>
          <a:bodyPr/>
          <a:lstStyle/>
          <a:p>
            <a:pPr algn="ctr"/>
            <a:r>
              <a:rPr lang="en-GB" b="1" dirty="0"/>
              <a:t>Cromwell: Myth and Reality</a:t>
            </a:r>
            <a:r>
              <a:rPr lang="en-GB" dirty="0"/>
              <a:t/>
            </a:r>
            <a:br>
              <a:rPr lang="en-GB" dirty="0"/>
            </a:br>
            <a:r>
              <a:rPr lang="en-GB" sz="2800" dirty="0"/>
              <a:t>John Morrill. Huntingdon. 5 Dec 2018</a:t>
            </a:r>
            <a:endParaRPr lang="en-GB" dirty="0"/>
          </a:p>
        </p:txBody>
      </p:sp>
      <p:pic>
        <p:nvPicPr>
          <p:cNvPr id="6" name="Picture 5">
            <a:extLst>
              <a:ext uri="{FF2B5EF4-FFF2-40B4-BE49-F238E27FC236}">
                <a16:creationId xmlns:a16="http://schemas.microsoft.com/office/drawing/2014/main" xmlns="" id="{A80CD0A0-5FFE-49C7-AFDE-44B1CDE73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95952"/>
            <a:ext cx="6905625" cy="5262047"/>
          </a:xfrm>
          <a:prstGeom prst="rect">
            <a:avLst/>
          </a:prstGeom>
        </p:spPr>
      </p:pic>
      <p:sp>
        <p:nvSpPr>
          <p:cNvPr id="2" name="Date Placeholder 1">
            <a:extLst>
              <a:ext uri="{FF2B5EF4-FFF2-40B4-BE49-F238E27FC236}">
                <a16:creationId xmlns:a16="http://schemas.microsoft.com/office/drawing/2014/main" xmlns="" id="{F38EC318-664F-42F1-A27D-E75F9A9EFEA6}"/>
              </a:ext>
            </a:extLst>
          </p:cNvPr>
          <p:cNvSpPr>
            <a:spLocks noGrp="1"/>
          </p:cNvSpPr>
          <p:nvPr>
            <p:ph type="dt" sz="half" idx="10"/>
          </p:nvPr>
        </p:nvSpPr>
        <p:spPr/>
        <p:txBody>
          <a:bodyPr/>
          <a:lstStyle/>
          <a:p>
            <a:fld id="{99EC3409-223D-4C14-8E38-56857577D070}" type="datetime1">
              <a:rPr lang="en-GB" smtClean="0"/>
              <a:t>07/12/2018</a:t>
            </a:fld>
            <a:endParaRPr lang="en-GB"/>
          </a:p>
        </p:txBody>
      </p:sp>
      <p:sp>
        <p:nvSpPr>
          <p:cNvPr id="3" name="Slide Number Placeholder 2">
            <a:extLst>
              <a:ext uri="{FF2B5EF4-FFF2-40B4-BE49-F238E27FC236}">
                <a16:creationId xmlns:a16="http://schemas.microsoft.com/office/drawing/2014/main" xmlns="" id="{B0A1DAB2-8AFA-4DC3-982A-F8B84C783D7C}"/>
              </a:ext>
            </a:extLst>
          </p:cNvPr>
          <p:cNvSpPr>
            <a:spLocks noGrp="1"/>
          </p:cNvSpPr>
          <p:nvPr>
            <p:ph type="sldNum" sz="quarter" idx="12"/>
          </p:nvPr>
        </p:nvSpPr>
        <p:spPr/>
        <p:txBody>
          <a:bodyPr/>
          <a:lstStyle/>
          <a:p>
            <a:fld id="{11739382-C6A0-42F6-AA5D-92AF170827FD}" type="slidenum">
              <a:rPr lang="en-GB" smtClean="0"/>
              <a:t>1</a:t>
            </a:fld>
            <a:endParaRPr lang="en-GB"/>
          </a:p>
        </p:txBody>
      </p:sp>
    </p:spTree>
    <p:extLst>
      <p:ext uri="{BB962C8B-B14F-4D97-AF65-F5344CB8AC3E}">
        <p14:creationId xmlns:p14="http://schemas.microsoft.com/office/powerpoint/2010/main" val="5222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83618A6-EFFB-44DB-B64F-B86AD28D79BA}"/>
              </a:ext>
            </a:extLst>
          </p:cNvPr>
          <p:cNvSpPr>
            <a:spLocks noGrp="1"/>
          </p:cNvSpPr>
          <p:nvPr>
            <p:ph type="title"/>
          </p:nvPr>
        </p:nvSpPr>
        <p:spPr>
          <a:xfrm>
            <a:off x="839788" y="457200"/>
            <a:ext cx="3932237" cy="885825"/>
          </a:xfrm>
        </p:spPr>
        <p:txBody>
          <a:bodyPr/>
          <a:lstStyle/>
          <a:p>
            <a:r>
              <a:rPr lang="en-GB" dirty="0"/>
              <a:t>King Oliver?</a:t>
            </a:r>
          </a:p>
        </p:txBody>
      </p:sp>
      <p:pic>
        <p:nvPicPr>
          <p:cNvPr id="12" name="Content Placeholder 11">
            <a:extLst>
              <a:ext uri="{FF2B5EF4-FFF2-40B4-BE49-F238E27FC236}">
                <a16:creationId xmlns:a16="http://schemas.microsoft.com/office/drawing/2014/main" xmlns="" id="{F8AA5946-0F1E-408A-86D1-023680B190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3006" y="457200"/>
            <a:ext cx="4522594" cy="6221272"/>
          </a:xfrm>
        </p:spPr>
      </p:pic>
      <p:sp>
        <p:nvSpPr>
          <p:cNvPr id="10" name="Text Placeholder 9">
            <a:extLst>
              <a:ext uri="{FF2B5EF4-FFF2-40B4-BE49-F238E27FC236}">
                <a16:creationId xmlns:a16="http://schemas.microsoft.com/office/drawing/2014/main" xmlns="" id="{FD0B3BBA-E05E-496C-A5A1-39369EB2FEAA}"/>
              </a:ext>
            </a:extLst>
          </p:cNvPr>
          <p:cNvSpPr>
            <a:spLocks noGrp="1"/>
          </p:cNvSpPr>
          <p:nvPr>
            <p:ph type="body" sz="half" idx="2"/>
          </p:nvPr>
        </p:nvSpPr>
        <p:spPr>
          <a:xfrm>
            <a:off x="563757" y="1343026"/>
            <a:ext cx="5429249" cy="4249738"/>
          </a:xfrm>
        </p:spPr>
        <p:txBody>
          <a:bodyPr>
            <a:noAutofit/>
          </a:bodyPr>
          <a:lstStyle/>
          <a:p>
            <a:r>
              <a:rPr lang="en-GB" sz="2800" dirty="0"/>
              <a:t>‘So great is Lord General Cromwell that you will make him your Doge’</a:t>
            </a:r>
          </a:p>
          <a:p>
            <a:r>
              <a:rPr lang="en-GB" sz="2800" dirty="0"/>
              <a:t>‘So great is Lord General Cromwell that he is </a:t>
            </a:r>
            <a:r>
              <a:rPr lang="en-GB" sz="2800" i="1" dirty="0" err="1"/>
              <a:t>unus</a:t>
            </a:r>
            <a:r>
              <a:rPr lang="en-GB" sz="2800" i="1" dirty="0"/>
              <a:t> instar omnium et in </a:t>
            </a:r>
            <a:r>
              <a:rPr lang="en-GB" sz="2800" i="1" dirty="0" err="1"/>
              <a:t>effectu</a:t>
            </a:r>
            <a:r>
              <a:rPr lang="en-GB" sz="2800" i="1" dirty="0"/>
              <a:t> rex’</a:t>
            </a:r>
          </a:p>
          <a:p>
            <a:endParaRPr lang="en-GB" sz="2800" i="1" dirty="0"/>
          </a:p>
          <a:p>
            <a:r>
              <a:rPr lang="en-GB" sz="2800" dirty="0"/>
              <a:t>From the journal of Hermann </a:t>
            </a:r>
            <a:r>
              <a:rPr lang="en-GB" sz="2800" dirty="0" err="1"/>
              <a:t>Mylius</a:t>
            </a:r>
            <a:r>
              <a:rPr lang="en-GB" sz="2800" dirty="0"/>
              <a:t>, ambassador for the Count of Oldenburg, watching Cromwell’s return in triumph from Worcester. Sept 1651</a:t>
            </a:r>
          </a:p>
        </p:txBody>
      </p:sp>
      <p:sp>
        <p:nvSpPr>
          <p:cNvPr id="2" name="Date Placeholder 1">
            <a:extLst>
              <a:ext uri="{FF2B5EF4-FFF2-40B4-BE49-F238E27FC236}">
                <a16:creationId xmlns:a16="http://schemas.microsoft.com/office/drawing/2014/main" xmlns="" id="{8DCFDE01-983F-4AA5-9CD4-E9CFC07C95D9}"/>
              </a:ext>
            </a:extLst>
          </p:cNvPr>
          <p:cNvSpPr>
            <a:spLocks noGrp="1"/>
          </p:cNvSpPr>
          <p:nvPr>
            <p:ph type="dt" sz="half" idx="10"/>
          </p:nvPr>
        </p:nvSpPr>
        <p:spPr/>
        <p:txBody>
          <a:bodyPr/>
          <a:lstStyle/>
          <a:p>
            <a:fld id="{D96C2270-9912-41EA-9216-15D5E55CEBA6}" type="datetime1">
              <a:rPr lang="en-GB" smtClean="0"/>
              <a:t>07/12/2018</a:t>
            </a:fld>
            <a:endParaRPr lang="en-GB"/>
          </a:p>
        </p:txBody>
      </p:sp>
      <p:sp>
        <p:nvSpPr>
          <p:cNvPr id="3" name="Slide Number Placeholder 2">
            <a:extLst>
              <a:ext uri="{FF2B5EF4-FFF2-40B4-BE49-F238E27FC236}">
                <a16:creationId xmlns:a16="http://schemas.microsoft.com/office/drawing/2014/main" xmlns="" id="{B5C15C54-1D6F-4228-81AB-47644820CBAD}"/>
              </a:ext>
            </a:extLst>
          </p:cNvPr>
          <p:cNvSpPr>
            <a:spLocks noGrp="1"/>
          </p:cNvSpPr>
          <p:nvPr>
            <p:ph type="sldNum" sz="quarter" idx="12"/>
          </p:nvPr>
        </p:nvSpPr>
        <p:spPr/>
        <p:txBody>
          <a:bodyPr/>
          <a:lstStyle/>
          <a:p>
            <a:fld id="{11739382-C6A0-42F6-AA5D-92AF170827FD}" type="slidenum">
              <a:rPr lang="en-GB" smtClean="0"/>
              <a:t>10</a:t>
            </a:fld>
            <a:endParaRPr lang="en-GB"/>
          </a:p>
        </p:txBody>
      </p:sp>
    </p:spTree>
    <p:extLst>
      <p:ext uri="{BB962C8B-B14F-4D97-AF65-F5344CB8AC3E}">
        <p14:creationId xmlns:p14="http://schemas.microsoft.com/office/powerpoint/2010/main" val="111387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3A7FF9-D91B-4491-B0DB-946DF72971BB}"/>
              </a:ext>
            </a:extLst>
          </p:cNvPr>
          <p:cNvPicPr>
            <a:picLocks noChangeAspect="1"/>
          </p:cNvPicPr>
          <p:nvPr/>
        </p:nvPicPr>
        <p:blipFill>
          <a:blip r:embed="rId2"/>
          <a:stretch>
            <a:fillRect/>
          </a:stretch>
        </p:blipFill>
        <p:spPr>
          <a:xfrm>
            <a:off x="2200011" y="1276995"/>
            <a:ext cx="6096528" cy="3429297"/>
          </a:xfrm>
          <a:prstGeom prst="rect">
            <a:avLst/>
          </a:prstGeom>
        </p:spPr>
      </p:pic>
      <p:sp>
        <p:nvSpPr>
          <p:cNvPr id="6" name="Title 5">
            <a:extLst>
              <a:ext uri="{FF2B5EF4-FFF2-40B4-BE49-F238E27FC236}">
                <a16:creationId xmlns:a16="http://schemas.microsoft.com/office/drawing/2014/main" xmlns="" id="{8DA0F91D-7AE8-4C23-87B9-A90448249044}"/>
              </a:ext>
            </a:extLst>
          </p:cNvPr>
          <p:cNvSpPr>
            <a:spLocks noGrp="1"/>
          </p:cNvSpPr>
          <p:nvPr>
            <p:ph type="title"/>
          </p:nvPr>
        </p:nvSpPr>
        <p:spPr/>
        <p:txBody>
          <a:bodyPr>
            <a:normAutofit fontScale="90000"/>
          </a:bodyPr>
          <a:lstStyle/>
          <a:p>
            <a:r>
              <a:rPr lang="en-GB" dirty="0"/>
              <a:t>Cromwell and biblical</a:t>
            </a:r>
            <a:br>
              <a:rPr lang="en-GB" dirty="0"/>
            </a:br>
            <a:r>
              <a:rPr lang="en-GB" dirty="0"/>
              <a:t>types: Gideon, Moses</a:t>
            </a:r>
            <a:br>
              <a:rPr lang="en-GB" dirty="0"/>
            </a:br>
            <a:r>
              <a:rPr lang="en-GB" dirty="0"/>
              <a:t>Josiah</a:t>
            </a:r>
          </a:p>
        </p:txBody>
      </p:sp>
      <p:pic>
        <p:nvPicPr>
          <p:cNvPr id="10" name="Content Placeholder 9">
            <a:extLst>
              <a:ext uri="{FF2B5EF4-FFF2-40B4-BE49-F238E27FC236}">
                <a16:creationId xmlns:a16="http://schemas.microsoft.com/office/drawing/2014/main" xmlns="" id="{65D06B4B-7D11-4AC2-9B0A-485E3F46E55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49280" y="2008865"/>
            <a:ext cx="3422795" cy="4484010"/>
          </a:xfrm>
        </p:spPr>
      </p:pic>
      <p:pic>
        <p:nvPicPr>
          <p:cNvPr id="12" name="Content Placeholder 11">
            <a:extLst>
              <a:ext uri="{FF2B5EF4-FFF2-40B4-BE49-F238E27FC236}">
                <a16:creationId xmlns:a16="http://schemas.microsoft.com/office/drawing/2014/main" xmlns="" id="{71CAEFB6-02D9-4297-845A-A149B2CBAA6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71551" y="364981"/>
            <a:ext cx="4049975" cy="3002079"/>
          </a:xfrm>
        </p:spPr>
      </p:pic>
      <p:pic>
        <p:nvPicPr>
          <p:cNvPr id="14" name="Picture 13">
            <a:extLst>
              <a:ext uri="{FF2B5EF4-FFF2-40B4-BE49-F238E27FC236}">
                <a16:creationId xmlns:a16="http://schemas.microsoft.com/office/drawing/2014/main" xmlns="" id="{CA7554FA-C72F-4F98-964A-C53FC13038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9174" y="3490941"/>
            <a:ext cx="3070508" cy="3764608"/>
          </a:xfrm>
          <a:prstGeom prst="rect">
            <a:avLst/>
          </a:prstGeom>
        </p:spPr>
      </p:pic>
      <p:sp>
        <p:nvSpPr>
          <p:cNvPr id="3" name="Date Placeholder 2">
            <a:extLst>
              <a:ext uri="{FF2B5EF4-FFF2-40B4-BE49-F238E27FC236}">
                <a16:creationId xmlns:a16="http://schemas.microsoft.com/office/drawing/2014/main" xmlns="" id="{E6F66557-45B3-4937-B19E-3FE74491818C}"/>
              </a:ext>
            </a:extLst>
          </p:cNvPr>
          <p:cNvSpPr>
            <a:spLocks noGrp="1"/>
          </p:cNvSpPr>
          <p:nvPr>
            <p:ph type="dt" sz="half" idx="10"/>
          </p:nvPr>
        </p:nvSpPr>
        <p:spPr/>
        <p:txBody>
          <a:bodyPr/>
          <a:lstStyle/>
          <a:p>
            <a:fld id="{9D395D03-7728-42EF-8006-E70E1CD41BB3}" type="datetime1">
              <a:rPr lang="en-GB" smtClean="0"/>
              <a:t>07/12/2018</a:t>
            </a:fld>
            <a:endParaRPr lang="en-GB"/>
          </a:p>
        </p:txBody>
      </p:sp>
      <p:sp>
        <p:nvSpPr>
          <p:cNvPr id="4" name="Slide Number Placeholder 3">
            <a:extLst>
              <a:ext uri="{FF2B5EF4-FFF2-40B4-BE49-F238E27FC236}">
                <a16:creationId xmlns:a16="http://schemas.microsoft.com/office/drawing/2014/main" xmlns="" id="{0DC68498-1736-4654-B60B-C12ECBD51D44}"/>
              </a:ext>
            </a:extLst>
          </p:cNvPr>
          <p:cNvSpPr>
            <a:spLocks noGrp="1"/>
          </p:cNvSpPr>
          <p:nvPr>
            <p:ph type="sldNum" sz="quarter" idx="12"/>
          </p:nvPr>
        </p:nvSpPr>
        <p:spPr/>
        <p:txBody>
          <a:bodyPr/>
          <a:lstStyle/>
          <a:p>
            <a:fld id="{11739382-C6A0-42F6-AA5D-92AF170827FD}" type="slidenum">
              <a:rPr lang="en-GB" smtClean="0"/>
              <a:t>11</a:t>
            </a:fld>
            <a:endParaRPr lang="en-GB"/>
          </a:p>
        </p:txBody>
      </p:sp>
    </p:spTree>
    <p:extLst>
      <p:ext uri="{BB962C8B-B14F-4D97-AF65-F5344CB8AC3E}">
        <p14:creationId xmlns:p14="http://schemas.microsoft.com/office/powerpoint/2010/main" val="412742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A7030-2134-4D86-9777-F0D69637D307}"/>
              </a:ext>
            </a:extLst>
          </p:cNvPr>
          <p:cNvSpPr>
            <a:spLocks noGrp="1"/>
          </p:cNvSpPr>
          <p:nvPr>
            <p:ph type="title"/>
          </p:nvPr>
        </p:nvSpPr>
        <p:spPr/>
        <p:txBody>
          <a:bodyPr/>
          <a:lstStyle/>
          <a:p>
            <a:r>
              <a:rPr lang="en-GB" dirty="0"/>
              <a:t>Modern parallels?</a:t>
            </a:r>
          </a:p>
        </p:txBody>
      </p:sp>
      <p:pic>
        <p:nvPicPr>
          <p:cNvPr id="6" name="Content Placeholder 5">
            <a:extLst>
              <a:ext uri="{FF2B5EF4-FFF2-40B4-BE49-F238E27FC236}">
                <a16:creationId xmlns:a16="http://schemas.microsoft.com/office/drawing/2014/main" xmlns="" id="{A9EB8E5A-418D-4FB4-86B9-C60E89BB0A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2783" y="2981326"/>
            <a:ext cx="5115567" cy="2672556"/>
          </a:xfrm>
        </p:spPr>
      </p:pic>
      <p:pic>
        <p:nvPicPr>
          <p:cNvPr id="9" name="Picture 2" descr="Image result for ian paisley">
            <a:extLst>
              <a:ext uri="{FF2B5EF4-FFF2-40B4-BE49-F238E27FC236}">
                <a16:creationId xmlns:a16="http://schemas.microsoft.com/office/drawing/2014/main" xmlns="" id="{DD3F5EC1-6713-4F3C-BED8-38A5D6F4CD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42933" y="2981326"/>
            <a:ext cx="4792170" cy="2672556"/>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xmlns="" id="{E0BFABCA-7B2A-4D06-983A-B9F974A4A78E}"/>
              </a:ext>
            </a:extLst>
          </p:cNvPr>
          <p:cNvSpPr>
            <a:spLocks noGrp="1"/>
          </p:cNvSpPr>
          <p:nvPr>
            <p:ph type="dt" sz="half" idx="10"/>
          </p:nvPr>
        </p:nvSpPr>
        <p:spPr/>
        <p:txBody>
          <a:bodyPr/>
          <a:lstStyle/>
          <a:p>
            <a:fld id="{7C5BBF53-4112-41BA-BC44-FC9E4B383A4E}" type="datetime1">
              <a:rPr lang="en-GB" smtClean="0"/>
              <a:t>07/12/2018</a:t>
            </a:fld>
            <a:endParaRPr lang="en-GB"/>
          </a:p>
        </p:txBody>
      </p:sp>
      <p:sp>
        <p:nvSpPr>
          <p:cNvPr id="4" name="Slide Number Placeholder 3">
            <a:extLst>
              <a:ext uri="{FF2B5EF4-FFF2-40B4-BE49-F238E27FC236}">
                <a16:creationId xmlns:a16="http://schemas.microsoft.com/office/drawing/2014/main" xmlns="" id="{92352873-6ECF-40E5-B704-F46A0F6110F2}"/>
              </a:ext>
            </a:extLst>
          </p:cNvPr>
          <p:cNvSpPr>
            <a:spLocks noGrp="1"/>
          </p:cNvSpPr>
          <p:nvPr>
            <p:ph type="sldNum" sz="quarter" idx="12"/>
          </p:nvPr>
        </p:nvSpPr>
        <p:spPr/>
        <p:txBody>
          <a:bodyPr/>
          <a:lstStyle/>
          <a:p>
            <a:fld id="{11739382-C6A0-42F6-AA5D-92AF170827FD}" type="slidenum">
              <a:rPr lang="en-GB" smtClean="0"/>
              <a:t>12</a:t>
            </a:fld>
            <a:endParaRPr lang="en-GB"/>
          </a:p>
        </p:txBody>
      </p:sp>
    </p:spTree>
    <p:extLst>
      <p:ext uri="{BB962C8B-B14F-4D97-AF65-F5344CB8AC3E}">
        <p14:creationId xmlns:p14="http://schemas.microsoft.com/office/powerpoint/2010/main" val="202458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36AC0418-05A9-4F01-AC17-829B54C08F20}"/>
              </a:ext>
            </a:extLst>
          </p:cNvPr>
          <p:cNvSpPr>
            <a:spLocks noGrp="1"/>
          </p:cNvSpPr>
          <p:nvPr>
            <p:ph type="title"/>
          </p:nvPr>
        </p:nvSpPr>
        <p:spPr/>
        <p:txBody>
          <a:bodyPr/>
          <a:lstStyle/>
          <a:p>
            <a:r>
              <a:rPr lang="en-GB" dirty="0"/>
              <a:t>Words with which Cromwell could identify</a:t>
            </a:r>
          </a:p>
        </p:txBody>
      </p:sp>
      <p:sp>
        <p:nvSpPr>
          <p:cNvPr id="9" name="Rectangle 8">
            <a:extLst>
              <a:ext uri="{FF2B5EF4-FFF2-40B4-BE49-F238E27FC236}">
                <a16:creationId xmlns:a16="http://schemas.microsoft.com/office/drawing/2014/main" xmlns="" id="{022F3E16-157C-4D9E-8904-6C57DECD442E}"/>
              </a:ext>
            </a:extLst>
          </p:cNvPr>
          <p:cNvSpPr/>
          <p:nvPr/>
        </p:nvSpPr>
        <p:spPr>
          <a:xfrm>
            <a:off x="838200" y="1518081"/>
            <a:ext cx="10942468" cy="4832092"/>
          </a:xfrm>
          <a:prstGeom prst="rect">
            <a:avLst/>
          </a:prstGeom>
        </p:spPr>
        <p:txBody>
          <a:bodyPr wrap="square">
            <a:spAutoFit/>
          </a:bodyPr>
          <a:lstStyle/>
          <a:p>
            <a:r>
              <a:rPr lang="en-GB" baseline="30000" dirty="0">
                <a:solidFill>
                  <a:srgbClr val="999999"/>
                </a:solidFill>
                <a:latin typeface="Verdana" panose="020B0604030504040204" pitchFamily="34" charset="0"/>
              </a:rPr>
              <a:t>2</a:t>
            </a:r>
            <a:r>
              <a:rPr lang="en-GB" sz="2800" dirty="0">
                <a:solidFill>
                  <a:srgbClr val="000000"/>
                </a:solidFill>
                <a:latin typeface="Verdana" panose="020B0604030504040204" pitchFamily="34" charset="0"/>
              </a:rPr>
              <a:t>A time to be born, and a time to die; a time to plant, and a time to pluck up </a:t>
            </a:r>
            <a:r>
              <a:rPr lang="en-GB" sz="2800" i="1" dirty="0">
                <a:solidFill>
                  <a:srgbClr val="000000"/>
                </a:solidFill>
                <a:latin typeface="Verdana" panose="020B0604030504040204" pitchFamily="34" charset="0"/>
              </a:rPr>
              <a:t>that which is</a:t>
            </a:r>
            <a:r>
              <a:rPr lang="en-GB" sz="2800" dirty="0">
                <a:solidFill>
                  <a:srgbClr val="000000"/>
                </a:solidFill>
                <a:latin typeface="Verdana" panose="020B0604030504040204" pitchFamily="34" charset="0"/>
              </a:rPr>
              <a:t> planted; </a:t>
            </a:r>
            <a:r>
              <a:rPr lang="en-GB" sz="2800" baseline="30000" dirty="0">
                <a:solidFill>
                  <a:srgbClr val="999999"/>
                </a:solidFill>
                <a:latin typeface="Verdana" panose="020B0604030504040204" pitchFamily="34" charset="0"/>
                <a:hlinkClick r:id="rId2" tooltip="CLICK FOR MORE TRANSLATIONS of Ecclesiastes 3:5- A time to kill, and a time to heal; a time to break down, and a time to build up;"/>
              </a:rPr>
              <a:t>3</a:t>
            </a:r>
            <a:r>
              <a:rPr lang="en-GB" sz="2800" dirty="0">
                <a:solidFill>
                  <a:srgbClr val="000000"/>
                </a:solidFill>
                <a:latin typeface="Verdana" panose="020B0604030504040204" pitchFamily="34" charset="0"/>
              </a:rPr>
              <a:t>A time to kill, and a time to heal; a time to break down, and a time to build up; </a:t>
            </a:r>
            <a:r>
              <a:rPr lang="en-GB" sz="2800" baseline="30000" dirty="0">
                <a:solidFill>
                  <a:srgbClr val="999999"/>
                </a:solidFill>
                <a:latin typeface="Verdana" panose="020B0604030504040204" pitchFamily="34" charset="0"/>
                <a:hlinkClick r:id="rId3" tooltip="CLICK FOR MORE TRANSLATIONS of Ecclesiastes 3:5- A time to weep, and a time to laugh; a time to mourn, and a time to dance;"/>
              </a:rPr>
              <a:t>4</a:t>
            </a:r>
            <a:r>
              <a:rPr lang="en-GB" sz="2800" dirty="0">
                <a:solidFill>
                  <a:srgbClr val="000000"/>
                </a:solidFill>
                <a:latin typeface="Verdana" panose="020B0604030504040204" pitchFamily="34" charset="0"/>
              </a:rPr>
              <a:t>A time to weep, and a time to laugh; a time to mourn, and a time to dance; </a:t>
            </a:r>
            <a:r>
              <a:rPr lang="en-GB" sz="2800" baseline="30000" dirty="0">
                <a:solidFill>
                  <a:srgbClr val="999999"/>
                </a:solidFill>
                <a:latin typeface="Verdana" panose="020B0604030504040204" pitchFamily="34" charset="0"/>
                <a:hlinkClick r:id="rId4" tooltip="CLICK FOR MORE TRANSLATIONS of Ecclesiastes 3:5- A time to cast away stones, and a time to gather stones together; a time to embrace, and a time to refrain from embracing;"/>
              </a:rPr>
              <a:t>5</a:t>
            </a:r>
            <a:r>
              <a:rPr lang="en-GB" sz="2800" dirty="0">
                <a:latin typeface="Verdana" panose="020B0604030504040204" pitchFamily="34" charset="0"/>
              </a:rPr>
              <a:t>A time to cast away stones, and a time to gather stones together; a time to embrace, and a time to refrain from embracing;</a:t>
            </a:r>
            <a:r>
              <a:rPr lang="en-GB" sz="2800" dirty="0">
                <a:solidFill>
                  <a:srgbClr val="000000"/>
                </a:solidFill>
                <a:latin typeface="Verdana" panose="020B0604030504040204" pitchFamily="34" charset="0"/>
              </a:rPr>
              <a:t> </a:t>
            </a:r>
            <a:r>
              <a:rPr lang="en-GB" sz="2800" baseline="30000" dirty="0">
                <a:solidFill>
                  <a:srgbClr val="999999"/>
                </a:solidFill>
                <a:latin typeface="Verdana" panose="020B0604030504040204" pitchFamily="34" charset="0"/>
                <a:hlinkClick r:id="rId5" tooltip="CLICK FOR MORE TRANSLATIONS of Ecclesiastes 3:5- A time to get, and a time to lose; a time to keep, and a time to cast away;"/>
              </a:rPr>
              <a:t>6</a:t>
            </a:r>
            <a:r>
              <a:rPr lang="en-GB" sz="2800" dirty="0">
                <a:solidFill>
                  <a:srgbClr val="000000"/>
                </a:solidFill>
                <a:latin typeface="Verdana" panose="020B0604030504040204" pitchFamily="34" charset="0"/>
              </a:rPr>
              <a:t>A time to get, and a time to lose; a time to keep, and a time to cast away; </a:t>
            </a:r>
            <a:r>
              <a:rPr lang="en-GB" sz="2800" baseline="30000" dirty="0">
                <a:solidFill>
                  <a:srgbClr val="999999"/>
                </a:solidFill>
                <a:latin typeface="Verdana" panose="020B0604030504040204" pitchFamily="34" charset="0"/>
                <a:hlinkClick r:id="rId6" tooltip="CLICK FOR MORE TRANSLATIONS of Ecclesiastes 3:5- A time to rend, and a time to sew; a time to keep silence, and a time to speak;"/>
              </a:rPr>
              <a:t>7</a:t>
            </a:r>
            <a:r>
              <a:rPr lang="en-GB" sz="2800" dirty="0">
                <a:solidFill>
                  <a:srgbClr val="000000"/>
                </a:solidFill>
                <a:latin typeface="Verdana" panose="020B0604030504040204" pitchFamily="34" charset="0"/>
              </a:rPr>
              <a:t>A time to rend, and a time to sew; a time to keep silence, and a time to speak; </a:t>
            </a:r>
            <a:r>
              <a:rPr lang="en-GB" sz="2800" baseline="30000" dirty="0">
                <a:solidFill>
                  <a:srgbClr val="999999"/>
                </a:solidFill>
                <a:latin typeface="Verdana" panose="020B0604030504040204" pitchFamily="34" charset="0"/>
                <a:hlinkClick r:id="rId7" tooltip="CLICK FOR MORE TRANSLATIONS of Ecclesiastes 3:5- A time to love, and a time to hate; a time of war, and a time of peace."/>
              </a:rPr>
              <a:t>8</a:t>
            </a:r>
            <a:r>
              <a:rPr lang="en-GB" sz="2800" dirty="0">
                <a:solidFill>
                  <a:srgbClr val="000000"/>
                </a:solidFill>
                <a:latin typeface="Verdana" panose="020B0604030504040204" pitchFamily="34" charset="0"/>
              </a:rPr>
              <a:t>A time to love, and a time to hate; </a:t>
            </a:r>
            <a:r>
              <a:rPr lang="en-GB" sz="2800" b="1" dirty="0">
                <a:solidFill>
                  <a:srgbClr val="000000"/>
                </a:solidFill>
                <a:latin typeface="Verdana" panose="020B0604030504040204" pitchFamily="34" charset="0"/>
              </a:rPr>
              <a:t>a time of war, and a time of peace.  </a:t>
            </a:r>
            <a:r>
              <a:rPr lang="en-GB" sz="2800" i="1" dirty="0">
                <a:solidFill>
                  <a:srgbClr val="000000"/>
                </a:solidFill>
                <a:latin typeface="Verdana" panose="020B0604030504040204" pitchFamily="34" charset="0"/>
              </a:rPr>
              <a:t>Ecclesiastes 35</a:t>
            </a:r>
            <a:endParaRPr lang="en-GB" sz="2800" b="1" dirty="0"/>
          </a:p>
        </p:txBody>
      </p:sp>
      <p:sp>
        <p:nvSpPr>
          <p:cNvPr id="2" name="Date Placeholder 1">
            <a:extLst>
              <a:ext uri="{FF2B5EF4-FFF2-40B4-BE49-F238E27FC236}">
                <a16:creationId xmlns:a16="http://schemas.microsoft.com/office/drawing/2014/main" xmlns="" id="{0906D19D-2B79-4796-936D-76151F4CAC75}"/>
              </a:ext>
            </a:extLst>
          </p:cNvPr>
          <p:cNvSpPr>
            <a:spLocks noGrp="1"/>
          </p:cNvSpPr>
          <p:nvPr>
            <p:ph type="dt" sz="half" idx="10"/>
          </p:nvPr>
        </p:nvSpPr>
        <p:spPr/>
        <p:txBody>
          <a:bodyPr/>
          <a:lstStyle/>
          <a:p>
            <a:fld id="{D63F967E-2E73-482E-99FD-5AFB21D92D19}" type="datetime1">
              <a:rPr lang="en-GB" smtClean="0"/>
              <a:t>07/12/2018</a:t>
            </a:fld>
            <a:endParaRPr lang="en-GB"/>
          </a:p>
        </p:txBody>
      </p:sp>
      <p:sp>
        <p:nvSpPr>
          <p:cNvPr id="3" name="Slide Number Placeholder 2">
            <a:extLst>
              <a:ext uri="{FF2B5EF4-FFF2-40B4-BE49-F238E27FC236}">
                <a16:creationId xmlns:a16="http://schemas.microsoft.com/office/drawing/2014/main" xmlns="" id="{4BF54840-DB3D-42AE-A150-F9F4A7F258A3}"/>
              </a:ext>
            </a:extLst>
          </p:cNvPr>
          <p:cNvSpPr>
            <a:spLocks noGrp="1"/>
          </p:cNvSpPr>
          <p:nvPr>
            <p:ph type="sldNum" sz="quarter" idx="12"/>
          </p:nvPr>
        </p:nvSpPr>
        <p:spPr/>
        <p:txBody>
          <a:bodyPr/>
          <a:lstStyle/>
          <a:p>
            <a:fld id="{11739382-C6A0-42F6-AA5D-92AF170827FD}" type="slidenum">
              <a:rPr lang="en-GB" smtClean="0"/>
              <a:t>13</a:t>
            </a:fld>
            <a:endParaRPr lang="en-GB"/>
          </a:p>
        </p:txBody>
      </p:sp>
    </p:spTree>
    <p:extLst>
      <p:ext uri="{BB962C8B-B14F-4D97-AF65-F5344CB8AC3E}">
        <p14:creationId xmlns:p14="http://schemas.microsoft.com/office/powerpoint/2010/main" val="95734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81103B9-84A9-4866-A187-0743B956C9DE}"/>
              </a:ext>
            </a:extLst>
          </p:cNvPr>
          <p:cNvSpPr>
            <a:spLocks noGrp="1"/>
          </p:cNvSpPr>
          <p:nvPr>
            <p:ph type="title"/>
          </p:nvPr>
        </p:nvSpPr>
        <p:spPr/>
        <p:txBody>
          <a:bodyPr/>
          <a:lstStyle/>
          <a:p>
            <a:r>
              <a:rPr lang="en-GB" dirty="0"/>
              <a:t>Cromwell the Iconoclast</a:t>
            </a:r>
          </a:p>
        </p:txBody>
      </p:sp>
      <p:sp>
        <p:nvSpPr>
          <p:cNvPr id="4" name="Content Placeholder 3">
            <a:extLst>
              <a:ext uri="{FF2B5EF4-FFF2-40B4-BE49-F238E27FC236}">
                <a16:creationId xmlns:a16="http://schemas.microsoft.com/office/drawing/2014/main" xmlns="" id="{194BF2E6-8AC4-4C11-9F78-CA75A61D8DAF}"/>
              </a:ext>
            </a:extLst>
          </p:cNvPr>
          <p:cNvSpPr>
            <a:spLocks noGrp="1"/>
          </p:cNvSpPr>
          <p:nvPr>
            <p:ph idx="1"/>
          </p:nvPr>
        </p:nvSpPr>
        <p:spPr/>
        <p:txBody>
          <a:bodyPr/>
          <a:lstStyle/>
          <a:p>
            <a:pPr marL="0" indent="0">
              <a:buNone/>
            </a:pPr>
            <a:r>
              <a:rPr lang="en-GB" sz="3600" dirty="0"/>
              <a:t>Mr. </a:t>
            </a:r>
            <a:r>
              <a:rPr lang="en-GB" sz="3600" dirty="0" err="1"/>
              <a:t>Hich</a:t>
            </a:r>
            <a:r>
              <a:rPr lang="en-GB" sz="3600" dirty="0"/>
              <a:t>, least the </a:t>
            </a:r>
            <a:r>
              <a:rPr lang="en-GB" sz="3600" dirty="0" err="1"/>
              <a:t>Souldiers</a:t>
            </a:r>
            <a:r>
              <a:rPr lang="en-GB" sz="3600" dirty="0"/>
              <a:t> should in any </a:t>
            </a:r>
            <a:r>
              <a:rPr lang="en-GB" sz="3600" dirty="0" err="1"/>
              <a:t>tumultuarie</a:t>
            </a:r>
            <a:r>
              <a:rPr lang="en-GB" sz="3600" dirty="0"/>
              <a:t>, or disorderly way attempt the Reformation of your </a:t>
            </a:r>
            <a:r>
              <a:rPr lang="en-GB" sz="3600" dirty="0" err="1"/>
              <a:t>Cathedrall</a:t>
            </a:r>
            <a:r>
              <a:rPr lang="en-GB" sz="3600" dirty="0"/>
              <a:t> church, I </a:t>
            </a:r>
            <a:r>
              <a:rPr lang="en-GB" sz="3600" dirty="0" err="1"/>
              <a:t>requier</a:t>
            </a:r>
            <a:r>
              <a:rPr lang="en-GB" sz="3600" dirty="0"/>
              <a:t> you to </a:t>
            </a:r>
            <a:r>
              <a:rPr lang="en-GB" sz="3600" dirty="0" err="1"/>
              <a:t>forbeare</a:t>
            </a:r>
            <a:r>
              <a:rPr lang="en-GB" sz="3600" dirty="0"/>
              <a:t> altogether your Quire service </a:t>
            </a:r>
            <a:r>
              <a:rPr lang="en-GB" sz="3600" dirty="0" err="1"/>
              <a:t>soe</a:t>
            </a:r>
            <a:r>
              <a:rPr lang="en-GB" sz="3600" dirty="0"/>
              <a:t> </a:t>
            </a:r>
            <a:r>
              <a:rPr lang="en-GB" sz="3600" dirty="0" err="1"/>
              <a:t>unedifyinge</a:t>
            </a:r>
            <a:r>
              <a:rPr lang="en-GB" sz="3600" dirty="0"/>
              <a:t>, and offensive, and this as you will </a:t>
            </a:r>
            <a:r>
              <a:rPr lang="en-GB" sz="3600" dirty="0" err="1"/>
              <a:t>answere</a:t>
            </a:r>
            <a:r>
              <a:rPr lang="en-GB" sz="3600" dirty="0"/>
              <a:t> it, if a{</a:t>
            </a:r>
            <a:r>
              <a:rPr lang="en-GB" sz="3600" dirty="0" err="1"/>
              <a:t>ny</a:t>
            </a:r>
            <a:r>
              <a:rPr lang="en-GB" sz="3600" dirty="0"/>
              <a:t>}[?contention]  \disorder/ should arise </a:t>
            </a:r>
            <a:r>
              <a:rPr lang="en-GB" sz="3600" dirty="0" err="1"/>
              <a:t>thereupon.Your</a:t>
            </a:r>
            <a:r>
              <a:rPr lang="en-GB" sz="3600" dirty="0"/>
              <a:t> </a:t>
            </a:r>
            <a:r>
              <a:rPr lang="en-GB" sz="3600" dirty="0" err="1"/>
              <a:t>lovinge</a:t>
            </a:r>
            <a:r>
              <a:rPr lang="en-GB" sz="3600" dirty="0"/>
              <a:t> friend Oliver Cromwell Jan. 10th 1643 [=1644]</a:t>
            </a:r>
          </a:p>
          <a:p>
            <a:endParaRPr lang="en-GB" dirty="0"/>
          </a:p>
        </p:txBody>
      </p:sp>
      <p:sp>
        <p:nvSpPr>
          <p:cNvPr id="2" name="Date Placeholder 1">
            <a:extLst>
              <a:ext uri="{FF2B5EF4-FFF2-40B4-BE49-F238E27FC236}">
                <a16:creationId xmlns:a16="http://schemas.microsoft.com/office/drawing/2014/main" xmlns="" id="{C91403AA-894F-476F-AEF7-8827D062E572}"/>
              </a:ext>
            </a:extLst>
          </p:cNvPr>
          <p:cNvSpPr>
            <a:spLocks noGrp="1"/>
          </p:cNvSpPr>
          <p:nvPr>
            <p:ph type="dt" sz="half" idx="10"/>
          </p:nvPr>
        </p:nvSpPr>
        <p:spPr/>
        <p:txBody>
          <a:bodyPr/>
          <a:lstStyle/>
          <a:p>
            <a:fld id="{BDEF83C6-E7CC-4395-9DEE-B4C152B65414}" type="datetime1">
              <a:rPr lang="en-GB" smtClean="0"/>
              <a:t>07/12/2018</a:t>
            </a:fld>
            <a:endParaRPr lang="en-GB"/>
          </a:p>
        </p:txBody>
      </p:sp>
      <p:sp>
        <p:nvSpPr>
          <p:cNvPr id="5" name="Slide Number Placeholder 4">
            <a:extLst>
              <a:ext uri="{FF2B5EF4-FFF2-40B4-BE49-F238E27FC236}">
                <a16:creationId xmlns:a16="http://schemas.microsoft.com/office/drawing/2014/main" xmlns="" id="{82741A9A-7305-4EEC-ABC5-D9B858D57BB9}"/>
              </a:ext>
            </a:extLst>
          </p:cNvPr>
          <p:cNvSpPr>
            <a:spLocks noGrp="1"/>
          </p:cNvSpPr>
          <p:nvPr>
            <p:ph type="sldNum" sz="quarter" idx="12"/>
          </p:nvPr>
        </p:nvSpPr>
        <p:spPr/>
        <p:txBody>
          <a:bodyPr/>
          <a:lstStyle/>
          <a:p>
            <a:fld id="{11739382-C6A0-42F6-AA5D-92AF170827FD}" type="slidenum">
              <a:rPr lang="en-GB" smtClean="0"/>
              <a:t>2</a:t>
            </a:fld>
            <a:endParaRPr lang="en-GB"/>
          </a:p>
        </p:txBody>
      </p:sp>
    </p:spTree>
    <p:extLst>
      <p:ext uri="{BB962C8B-B14F-4D97-AF65-F5344CB8AC3E}">
        <p14:creationId xmlns:p14="http://schemas.microsoft.com/office/powerpoint/2010/main" val="327891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72AE3840-245C-4E4F-BF52-75EA99C9D061}"/>
              </a:ext>
            </a:extLst>
          </p:cNvPr>
          <p:cNvSpPr>
            <a:spLocks noGrp="1"/>
          </p:cNvSpPr>
          <p:nvPr>
            <p:ph type="title"/>
          </p:nvPr>
        </p:nvSpPr>
        <p:spPr>
          <a:xfrm>
            <a:off x="733425" y="365125"/>
            <a:ext cx="10620375" cy="2673350"/>
          </a:xfrm>
        </p:spPr>
        <p:txBody>
          <a:bodyPr>
            <a:normAutofit fontScale="90000"/>
          </a:bodyPr>
          <a:lstStyle/>
          <a:p>
            <a:r>
              <a:rPr lang="en-GB" sz="3100" dirty="0"/>
              <a:t>...no person or persons...professing to believe in Jesus Christ, shall from henceforth be anyways troubled, Molested or discountenanced for or in respect of his or her religion nor in the free exercise thereof within this Province... (</a:t>
            </a:r>
            <a:r>
              <a:rPr lang="en-GB" sz="3100" i="1" dirty="0"/>
              <a:t>Maryland Toleration Act, 1649, supported by the Lord Proprietor the Catholic Lord Baltimore, deposed 1654, reinstated 1656).</a:t>
            </a:r>
            <a:r>
              <a:rPr lang="en-GB" dirty="0"/>
              <a:t/>
            </a:r>
            <a:br>
              <a:rPr lang="en-GB" dirty="0"/>
            </a:br>
            <a:endParaRPr lang="en-GB" dirty="0"/>
          </a:p>
        </p:txBody>
      </p:sp>
      <p:pic>
        <p:nvPicPr>
          <p:cNvPr id="13" name="Content Placeholder 12">
            <a:extLst>
              <a:ext uri="{FF2B5EF4-FFF2-40B4-BE49-F238E27FC236}">
                <a16:creationId xmlns:a16="http://schemas.microsoft.com/office/drawing/2014/main" xmlns="" id="{9A616889-E781-42F7-A0D3-BE001428BA0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2580302"/>
            <a:ext cx="5181600" cy="4277698"/>
          </a:xfrm>
        </p:spPr>
      </p:pic>
      <p:pic>
        <p:nvPicPr>
          <p:cNvPr id="15" name="Content Placeholder 14">
            <a:extLst>
              <a:ext uri="{FF2B5EF4-FFF2-40B4-BE49-F238E27FC236}">
                <a16:creationId xmlns:a16="http://schemas.microsoft.com/office/drawing/2014/main" xmlns="" id="{7288D965-175E-42D9-B565-4610A5E1800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32773" y="2911475"/>
            <a:ext cx="3327153" cy="4351338"/>
          </a:xfrm>
        </p:spPr>
      </p:pic>
      <p:sp>
        <p:nvSpPr>
          <p:cNvPr id="2" name="Date Placeholder 1">
            <a:extLst>
              <a:ext uri="{FF2B5EF4-FFF2-40B4-BE49-F238E27FC236}">
                <a16:creationId xmlns:a16="http://schemas.microsoft.com/office/drawing/2014/main" xmlns="" id="{B8CFB970-4F53-4122-8CBE-0B3C6865DD8F}"/>
              </a:ext>
            </a:extLst>
          </p:cNvPr>
          <p:cNvSpPr>
            <a:spLocks noGrp="1"/>
          </p:cNvSpPr>
          <p:nvPr>
            <p:ph type="dt" sz="half" idx="10"/>
          </p:nvPr>
        </p:nvSpPr>
        <p:spPr/>
        <p:txBody>
          <a:bodyPr/>
          <a:lstStyle/>
          <a:p>
            <a:fld id="{8BDDF368-6DEA-42F8-9D33-9A20525C8978}" type="datetime1">
              <a:rPr lang="en-GB" smtClean="0"/>
              <a:t>07/12/2018</a:t>
            </a:fld>
            <a:endParaRPr lang="en-GB"/>
          </a:p>
        </p:txBody>
      </p:sp>
      <p:sp>
        <p:nvSpPr>
          <p:cNvPr id="3" name="Slide Number Placeholder 2">
            <a:extLst>
              <a:ext uri="{FF2B5EF4-FFF2-40B4-BE49-F238E27FC236}">
                <a16:creationId xmlns:a16="http://schemas.microsoft.com/office/drawing/2014/main" xmlns="" id="{988CF41A-C761-4B44-8AA9-FA679C776D32}"/>
              </a:ext>
            </a:extLst>
          </p:cNvPr>
          <p:cNvSpPr>
            <a:spLocks noGrp="1"/>
          </p:cNvSpPr>
          <p:nvPr>
            <p:ph type="sldNum" sz="quarter" idx="12"/>
          </p:nvPr>
        </p:nvSpPr>
        <p:spPr/>
        <p:txBody>
          <a:bodyPr/>
          <a:lstStyle/>
          <a:p>
            <a:fld id="{11739382-C6A0-42F6-AA5D-92AF170827FD}" type="slidenum">
              <a:rPr lang="en-GB" smtClean="0"/>
              <a:t>3</a:t>
            </a:fld>
            <a:endParaRPr lang="en-GB"/>
          </a:p>
        </p:txBody>
      </p:sp>
    </p:spTree>
    <p:extLst>
      <p:ext uri="{BB962C8B-B14F-4D97-AF65-F5344CB8AC3E}">
        <p14:creationId xmlns:p14="http://schemas.microsoft.com/office/powerpoint/2010/main" val="407986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89292FCF-5E84-44B6-A6AA-04AD860D4AB1}"/>
              </a:ext>
            </a:extLst>
          </p:cNvPr>
          <p:cNvSpPr>
            <a:spLocks noGrp="1"/>
          </p:cNvSpPr>
          <p:nvPr>
            <p:ph type="title"/>
          </p:nvPr>
        </p:nvSpPr>
        <p:spPr>
          <a:xfrm>
            <a:off x="839788" y="457200"/>
            <a:ext cx="3932237" cy="657225"/>
          </a:xfrm>
        </p:spPr>
        <p:txBody>
          <a:bodyPr>
            <a:normAutofit/>
          </a:bodyPr>
          <a:lstStyle/>
          <a:p>
            <a:r>
              <a:rPr lang="en-GB" sz="4000" dirty="0"/>
              <a:t>Anti-Catholic?</a:t>
            </a:r>
          </a:p>
        </p:txBody>
      </p:sp>
      <p:sp>
        <p:nvSpPr>
          <p:cNvPr id="9" name="Picture Placeholder 8">
            <a:extLst>
              <a:ext uri="{FF2B5EF4-FFF2-40B4-BE49-F238E27FC236}">
                <a16:creationId xmlns:a16="http://schemas.microsoft.com/office/drawing/2014/main" xmlns="" id="{C150CF9E-1FFA-416A-AF60-829FC8B9722C}"/>
              </a:ext>
            </a:extLst>
          </p:cNvPr>
          <p:cNvSpPr>
            <a:spLocks noGrp="1"/>
          </p:cNvSpPr>
          <p:nvPr>
            <p:ph type="pic" idx="1"/>
          </p:nvPr>
        </p:nvSpPr>
        <p:spPr/>
      </p:sp>
      <p:sp>
        <p:nvSpPr>
          <p:cNvPr id="10" name="Text Placeholder 9">
            <a:extLst>
              <a:ext uri="{FF2B5EF4-FFF2-40B4-BE49-F238E27FC236}">
                <a16:creationId xmlns:a16="http://schemas.microsoft.com/office/drawing/2014/main" xmlns="" id="{15DA4323-3291-4F5D-99BF-43AD70B88792}"/>
              </a:ext>
            </a:extLst>
          </p:cNvPr>
          <p:cNvSpPr>
            <a:spLocks noGrp="1"/>
          </p:cNvSpPr>
          <p:nvPr>
            <p:ph type="body" sz="half" idx="2"/>
          </p:nvPr>
        </p:nvSpPr>
        <p:spPr>
          <a:xfrm>
            <a:off x="836612" y="1524000"/>
            <a:ext cx="3935413" cy="4344988"/>
          </a:xfrm>
        </p:spPr>
        <p:txBody>
          <a:bodyPr>
            <a:normAutofit/>
          </a:bodyPr>
          <a:lstStyle/>
          <a:p>
            <a:r>
              <a:rPr lang="en-GB" sz="3600" dirty="0"/>
              <a:t>A portrait of</a:t>
            </a:r>
          </a:p>
          <a:p>
            <a:r>
              <a:rPr lang="en-GB" sz="3600" dirty="0"/>
              <a:t>Cromwell probably</a:t>
            </a:r>
          </a:p>
          <a:p>
            <a:r>
              <a:rPr lang="en-GB" sz="3600" dirty="0"/>
              <a:t>visualised as at the </a:t>
            </a:r>
          </a:p>
          <a:p>
            <a:r>
              <a:rPr lang="en-GB" sz="3600" dirty="0"/>
              <a:t>siege of Drogheda, </a:t>
            </a:r>
          </a:p>
          <a:p>
            <a:r>
              <a:rPr lang="en-GB" sz="3600" dirty="0"/>
              <a:t>Sept 1649.</a:t>
            </a:r>
          </a:p>
        </p:txBody>
      </p:sp>
      <p:pic>
        <p:nvPicPr>
          <p:cNvPr id="4" name="Picture 3">
            <a:extLst>
              <a:ext uri="{FF2B5EF4-FFF2-40B4-BE49-F238E27FC236}">
                <a16:creationId xmlns:a16="http://schemas.microsoft.com/office/drawing/2014/main" xmlns="" id="{BD560A55-2D62-47E0-B838-18F6DB66D5DE}"/>
              </a:ext>
            </a:extLst>
          </p:cNvPr>
          <p:cNvPicPr>
            <a:picLocks noChangeAspect="1"/>
          </p:cNvPicPr>
          <p:nvPr/>
        </p:nvPicPr>
        <p:blipFill>
          <a:blip r:embed="rId2"/>
          <a:stretch>
            <a:fillRect/>
          </a:stretch>
        </p:blipFill>
        <p:spPr>
          <a:xfrm>
            <a:off x="5183188" y="987425"/>
            <a:ext cx="4065587" cy="6348284"/>
          </a:xfrm>
          <a:prstGeom prst="rect">
            <a:avLst/>
          </a:prstGeom>
        </p:spPr>
      </p:pic>
      <p:sp>
        <p:nvSpPr>
          <p:cNvPr id="2" name="Date Placeholder 1">
            <a:extLst>
              <a:ext uri="{FF2B5EF4-FFF2-40B4-BE49-F238E27FC236}">
                <a16:creationId xmlns:a16="http://schemas.microsoft.com/office/drawing/2014/main" xmlns="" id="{D08C9AA4-984B-4F1D-B86C-7C83203DB5C0}"/>
              </a:ext>
            </a:extLst>
          </p:cNvPr>
          <p:cNvSpPr>
            <a:spLocks noGrp="1"/>
          </p:cNvSpPr>
          <p:nvPr>
            <p:ph type="dt" sz="half" idx="10"/>
          </p:nvPr>
        </p:nvSpPr>
        <p:spPr/>
        <p:txBody>
          <a:bodyPr/>
          <a:lstStyle/>
          <a:p>
            <a:fld id="{C3D8351F-D852-47E2-927E-B1C33A24666F}" type="datetime1">
              <a:rPr lang="en-GB" smtClean="0"/>
              <a:t>07/12/2018</a:t>
            </a:fld>
            <a:endParaRPr lang="en-GB"/>
          </a:p>
        </p:txBody>
      </p:sp>
      <p:sp>
        <p:nvSpPr>
          <p:cNvPr id="3" name="Slide Number Placeholder 2">
            <a:extLst>
              <a:ext uri="{FF2B5EF4-FFF2-40B4-BE49-F238E27FC236}">
                <a16:creationId xmlns:a16="http://schemas.microsoft.com/office/drawing/2014/main" xmlns="" id="{3AC009C0-AAC6-48F1-9124-D4D7C365284E}"/>
              </a:ext>
            </a:extLst>
          </p:cNvPr>
          <p:cNvSpPr>
            <a:spLocks noGrp="1"/>
          </p:cNvSpPr>
          <p:nvPr>
            <p:ph type="sldNum" sz="quarter" idx="12"/>
          </p:nvPr>
        </p:nvSpPr>
        <p:spPr/>
        <p:txBody>
          <a:bodyPr/>
          <a:lstStyle/>
          <a:p>
            <a:fld id="{11739382-C6A0-42F6-AA5D-92AF170827FD}" type="slidenum">
              <a:rPr lang="en-GB" smtClean="0"/>
              <a:t>4</a:t>
            </a:fld>
            <a:endParaRPr lang="en-GB"/>
          </a:p>
        </p:txBody>
      </p:sp>
    </p:spTree>
    <p:extLst>
      <p:ext uri="{BB962C8B-B14F-4D97-AF65-F5344CB8AC3E}">
        <p14:creationId xmlns:p14="http://schemas.microsoft.com/office/powerpoint/2010/main" val="476196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79FF975F-5469-48C7-85F4-E8F0B6F84C48}"/>
              </a:ext>
            </a:extLst>
          </p:cNvPr>
          <p:cNvSpPr>
            <a:spLocks noGrp="1" noChangeArrowheads="1"/>
          </p:cNvSpPr>
          <p:nvPr>
            <p:ph type="title"/>
          </p:nvPr>
        </p:nvSpPr>
        <p:spPr/>
        <p:txBody>
          <a:bodyPr/>
          <a:lstStyle/>
          <a:p>
            <a:pPr algn="ctr" eaLnBrk="1" hangingPunct="1"/>
            <a:r>
              <a:rPr lang="en-US" altLang="en-US"/>
              <a:t>Evidence that civilians </a:t>
            </a:r>
            <a:br>
              <a:rPr lang="en-US" altLang="en-US"/>
            </a:br>
            <a:r>
              <a:rPr lang="en-US" altLang="en-US"/>
              <a:t>were killed at Drogheda</a:t>
            </a:r>
            <a:endParaRPr lang="en-GB" altLang="en-US"/>
          </a:p>
        </p:txBody>
      </p:sp>
      <p:pic>
        <p:nvPicPr>
          <p:cNvPr id="15363" name="Picture 7">
            <a:extLst>
              <a:ext uri="{FF2B5EF4-FFF2-40B4-BE49-F238E27FC236}">
                <a16:creationId xmlns:a16="http://schemas.microsoft.com/office/drawing/2014/main" xmlns="" id="{31693CB8-0F89-4564-B486-45A8052F9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1557338"/>
            <a:ext cx="545782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xmlns="" id="{ACD67F48-A300-4B7D-BDB8-DC294FB4AA56}"/>
              </a:ext>
            </a:extLst>
          </p:cNvPr>
          <p:cNvSpPr>
            <a:spLocks noGrp="1"/>
          </p:cNvSpPr>
          <p:nvPr>
            <p:ph type="dt" sz="half" idx="10"/>
          </p:nvPr>
        </p:nvSpPr>
        <p:spPr/>
        <p:txBody>
          <a:bodyPr/>
          <a:lstStyle/>
          <a:p>
            <a:fld id="{415FE0EA-51B5-4A44-A179-65E52634FBFB}" type="datetime1">
              <a:rPr lang="en-GB" smtClean="0"/>
              <a:t>07/12/2018</a:t>
            </a:fld>
            <a:endParaRPr lang="en-GB"/>
          </a:p>
        </p:txBody>
      </p:sp>
      <p:sp>
        <p:nvSpPr>
          <p:cNvPr id="3" name="Slide Number Placeholder 2">
            <a:extLst>
              <a:ext uri="{FF2B5EF4-FFF2-40B4-BE49-F238E27FC236}">
                <a16:creationId xmlns:a16="http://schemas.microsoft.com/office/drawing/2014/main" xmlns="" id="{444A3E84-C161-4F19-A144-8294B60A475C}"/>
              </a:ext>
            </a:extLst>
          </p:cNvPr>
          <p:cNvSpPr>
            <a:spLocks noGrp="1"/>
          </p:cNvSpPr>
          <p:nvPr>
            <p:ph type="sldNum" sz="quarter" idx="12"/>
          </p:nvPr>
        </p:nvSpPr>
        <p:spPr/>
        <p:txBody>
          <a:bodyPr/>
          <a:lstStyle/>
          <a:p>
            <a:fld id="{11739382-C6A0-42F6-AA5D-92AF170827FD}"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CEDA8D1-F9B1-47FB-B35D-1F9DAA106868}"/>
              </a:ext>
            </a:extLst>
          </p:cNvPr>
          <p:cNvSpPr>
            <a:spLocks noGrp="1"/>
          </p:cNvSpPr>
          <p:nvPr>
            <p:ph type="title"/>
          </p:nvPr>
        </p:nvSpPr>
        <p:spPr>
          <a:xfrm>
            <a:off x="839788" y="457200"/>
            <a:ext cx="3932237" cy="971550"/>
          </a:xfrm>
        </p:spPr>
        <p:txBody>
          <a:bodyPr/>
          <a:lstStyle/>
          <a:p>
            <a:r>
              <a:rPr lang="en-GB" dirty="0"/>
              <a:t>Anti-Catholic?</a:t>
            </a:r>
          </a:p>
        </p:txBody>
      </p:sp>
      <p:pic>
        <p:nvPicPr>
          <p:cNvPr id="4" name="Picture 4" descr="10 yale clonmacnoise">
            <a:extLst>
              <a:ext uri="{FF2B5EF4-FFF2-40B4-BE49-F238E27FC236}">
                <a16:creationId xmlns:a16="http://schemas.microsoft.com/office/drawing/2014/main" xmlns="" id="{D44E5BFC-ECF5-41E0-9A6A-6AAE24A9CD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0" y="203017"/>
            <a:ext cx="4800600" cy="66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xmlns="" id="{4731F406-34D0-4013-B619-97E84B6175E8}"/>
              </a:ext>
            </a:extLst>
          </p:cNvPr>
          <p:cNvSpPr>
            <a:spLocks noGrp="1"/>
          </p:cNvSpPr>
          <p:nvPr>
            <p:ph type="body" sz="half" idx="2"/>
          </p:nvPr>
        </p:nvSpPr>
        <p:spPr/>
        <p:txBody>
          <a:bodyPr>
            <a:normAutofit/>
          </a:bodyPr>
          <a:lstStyle/>
          <a:p>
            <a:r>
              <a:rPr lang="en-GB" sz="3600" dirty="0"/>
              <a:t>The original Irish printing of Cromwell’s promise to ‘extirpate’ popery if not papists throughout Ireland</a:t>
            </a:r>
          </a:p>
        </p:txBody>
      </p:sp>
      <p:sp>
        <p:nvSpPr>
          <p:cNvPr id="2" name="Date Placeholder 1">
            <a:extLst>
              <a:ext uri="{FF2B5EF4-FFF2-40B4-BE49-F238E27FC236}">
                <a16:creationId xmlns:a16="http://schemas.microsoft.com/office/drawing/2014/main" xmlns="" id="{4C470B0D-C719-4FBB-8DDE-39B9A91E9043}"/>
              </a:ext>
            </a:extLst>
          </p:cNvPr>
          <p:cNvSpPr>
            <a:spLocks noGrp="1"/>
          </p:cNvSpPr>
          <p:nvPr>
            <p:ph type="dt" sz="half" idx="10"/>
          </p:nvPr>
        </p:nvSpPr>
        <p:spPr/>
        <p:txBody>
          <a:bodyPr/>
          <a:lstStyle/>
          <a:p>
            <a:fld id="{514E7415-3752-4569-9642-BF9E858B08F6}" type="datetime1">
              <a:rPr lang="en-GB" smtClean="0"/>
              <a:t>07/12/2018</a:t>
            </a:fld>
            <a:endParaRPr lang="en-GB"/>
          </a:p>
        </p:txBody>
      </p:sp>
      <p:sp>
        <p:nvSpPr>
          <p:cNvPr id="3" name="Slide Number Placeholder 2">
            <a:extLst>
              <a:ext uri="{FF2B5EF4-FFF2-40B4-BE49-F238E27FC236}">
                <a16:creationId xmlns:a16="http://schemas.microsoft.com/office/drawing/2014/main" xmlns="" id="{C275556F-AF4F-40C5-AF22-4B00C79FD82E}"/>
              </a:ext>
            </a:extLst>
          </p:cNvPr>
          <p:cNvSpPr>
            <a:spLocks noGrp="1"/>
          </p:cNvSpPr>
          <p:nvPr>
            <p:ph type="sldNum" sz="quarter" idx="12"/>
          </p:nvPr>
        </p:nvSpPr>
        <p:spPr/>
        <p:txBody>
          <a:bodyPr/>
          <a:lstStyle/>
          <a:p>
            <a:fld id="{11739382-C6A0-42F6-AA5D-92AF170827FD}" type="slidenum">
              <a:rPr lang="en-GB" smtClean="0"/>
              <a:t>6</a:t>
            </a:fld>
            <a:endParaRPr lang="en-GB"/>
          </a:p>
        </p:txBody>
      </p:sp>
    </p:spTree>
    <p:extLst>
      <p:ext uri="{BB962C8B-B14F-4D97-AF65-F5344CB8AC3E}">
        <p14:creationId xmlns:p14="http://schemas.microsoft.com/office/powerpoint/2010/main" val="154243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F8DC7E9-35AD-4B45-A7AA-7AC04B3AFD9B}"/>
              </a:ext>
            </a:extLst>
          </p:cNvPr>
          <p:cNvSpPr/>
          <p:nvPr/>
        </p:nvSpPr>
        <p:spPr>
          <a:xfrm>
            <a:off x="150921" y="133166"/>
            <a:ext cx="12032202" cy="6001643"/>
          </a:xfrm>
          <a:prstGeom prst="rect">
            <a:avLst/>
          </a:prstGeom>
        </p:spPr>
        <p:txBody>
          <a:bodyPr wrap="square">
            <a:spAutoFit/>
          </a:bodyPr>
          <a:lstStyle/>
          <a:p>
            <a:r>
              <a:rPr lang="en-GB" sz="2400" b="1" dirty="0"/>
              <a:t>CROMWELL TO VALENTINE WALTON ABOUT THE DEATH OF HIS SON AT MARSTON MOOR</a:t>
            </a:r>
          </a:p>
          <a:p>
            <a:r>
              <a:rPr lang="en-GB" sz="2400" dirty="0"/>
              <a:t>Sir you know my </a:t>
            </a:r>
            <a:r>
              <a:rPr lang="en-GB" sz="2400" dirty="0" err="1"/>
              <a:t>tryalls</a:t>
            </a:r>
            <a:r>
              <a:rPr lang="en-GB" sz="2400" dirty="0"/>
              <a:t> this way, but the Lord supported </a:t>
            </a:r>
            <a:r>
              <a:rPr lang="en-GB" sz="2400" dirty="0" err="1"/>
              <a:t>mee</a:t>
            </a:r>
            <a:r>
              <a:rPr lang="en-GB" sz="2400" dirty="0"/>
              <a:t>, with this that the Lord </a:t>
            </a:r>
            <a:r>
              <a:rPr lang="en-GB" sz="2400" dirty="0" err="1"/>
              <a:t>tooke</a:t>
            </a:r>
            <a:r>
              <a:rPr lang="en-GB" sz="2400" dirty="0"/>
              <a:t> him into the </a:t>
            </a:r>
            <a:r>
              <a:rPr lang="en-GB" sz="2400" dirty="0" err="1"/>
              <a:t>happinesse</a:t>
            </a:r>
            <a:r>
              <a:rPr lang="en-GB" sz="2400" dirty="0"/>
              <a:t> wee all pant after, and live for. There is your precious child, full of Glory, to know Sinn nor Sorrow any more. </a:t>
            </a:r>
            <a:r>
              <a:rPr lang="en-GB" sz="2400" dirty="0" err="1"/>
              <a:t>Hee</a:t>
            </a:r>
            <a:r>
              <a:rPr lang="en-GB" sz="2400" dirty="0"/>
              <a:t> was a gallant </a:t>
            </a:r>
            <a:r>
              <a:rPr lang="en-GB" sz="2400" dirty="0" err="1"/>
              <a:t>younge</a:t>
            </a:r>
            <a:r>
              <a:rPr lang="en-GB" sz="2400" dirty="0"/>
              <a:t> man, </a:t>
            </a:r>
            <a:r>
              <a:rPr lang="en-GB" sz="2400" dirty="0" err="1"/>
              <a:t>exceedinge</a:t>
            </a:r>
            <a:r>
              <a:rPr lang="en-GB" sz="2400" dirty="0"/>
              <a:t> gracious god give you his comfort, before his death </a:t>
            </a:r>
            <a:r>
              <a:rPr lang="en-GB" sz="2400" dirty="0" err="1"/>
              <a:t>Hee</a:t>
            </a:r>
            <a:r>
              <a:rPr lang="en-GB" sz="2400" dirty="0"/>
              <a:t> was </a:t>
            </a:r>
            <a:r>
              <a:rPr lang="en-GB" sz="2400" dirty="0" err="1"/>
              <a:t>soe</a:t>
            </a:r>
            <a:r>
              <a:rPr lang="en-GB" sz="2400" dirty="0"/>
              <a:t> full of comfort, that to Franke Russell  and my </a:t>
            </a:r>
            <a:r>
              <a:rPr lang="en-GB" sz="2400" dirty="0" err="1"/>
              <a:t>selfe</a:t>
            </a:r>
            <a:r>
              <a:rPr lang="en-GB" sz="2400" dirty="0"/>
              <a:t>  </a:t>
            </a:r>
            <a:r>
              <a:rPr lang="en-GB" sz="2400" dirty="0" err="1"/>
              <a:t>Hee</a:t>
            </a:r>
            <a:r>
              <a:rPr lang="en-GB" sz="2400" dirty="0"/>
              <a:t> could not </a:t>
            </a:r>
            <a:r>
              <a:rPr lang="en-GB" sz="2400" dirty="0" err="1"/>
              <a:t>expresse</a:t>
            </a:r>
            <a:r>
              <a:rPr lang="en-GB" sz="2400" dirty="0"/>
              <a:t> </a:t>
            </a:r>
            <a:r>
              <a:rPr lang="en-GB" sz="2400" dirty="0" err="1"/>
              <a:t>itt</a:t>
            </a:r>
            <a:r>
              <a:rPr lang="en-GB" sz="2400" dirty="0"/>
              <a:t>, </a:t>
            </a:r>
            <a:r>
              <a:rPr lang="en-GB" sz="2400" dirty="0" err="1"/>
              <a:t>itt</a:t>
            </a:r>
            <a:r>
              <a:rPr lang="en-GB" sz="2400" dirty="0"/>
              <a:t> was </a:t>
            </a:r>
            <a:r>
              <a:rPr lang="en-GB" sz="2400" dirty="0" err="1"/>
              <a:t>soe</a:t>
            </a:r>
            <a:r>
              <a:rPr lang="en-GB" sz="2400" dirty="0"/>
              <a:t> great above his </a:t>
            </a:r>
            <a:r>
              <a:rPr lang="en-GB" sz="2400" dirty="0" err="1"/>
              <a:t>paine</a:t>
            </a:r>
            <a:r>
              <a:rPr lang="en-GB" sz="2400" dirty="0"/>
              <a:t> \this </a:t>
            </a:r>
            <a:r>
              <a:rPr lang="en-GB" sz="2400" dirty="0" err="1"/>
              <a:t>hee</a:t>
            </a:r>
            <a:r>
              <a:rPr lang="en-GB" sz="2400" dirty="0"/>
              <a:t> said to us/ , indeed </a:t>
            </a:r>
            <a:r>
              <a:rPr lang="en-GB" sz="2400" dirty="0" err="1"/>
              <a:t>itt</a:t>
            </a:r>
            <a:r>
              <a:rPr lang="en-GB" sz="2400" dirty="0"/>
              <a:t> was admirable, a  little </a:t>
            </a:r>
            <a:r>
              <a:rPr lang="en-GB" sz="2400" dirty="0" err="1"/>
              <a:t>afterHee</a:t>
            </a:r>
            <a:r>
              <a:rPr lang="en-GB" sz="2400" dirty="0"/>
              <a:t> </a:t>
            </a:r>
            <a:r>
              <a:rPr lang="en-GB" sz="2400" dirty="0" err="1"/>
              <a:t>sayd</a:t>
            </a:r>
            <a:r>
              <a:rPr lang="en-GB" sz="2400" dirty="0"/>
              <a:t> one </a:t>
            </a:r>
            <a:r>
              <a:rPr lang="en-GB" sz="2400" dirty="0" err="1"/>
              <a:t>thinge</a:t>
            </a:r>
            <a:r>
              <a:rPr lang="en-GB" sz="2400" dirty="0"/>
              <a:t> lay upon his Spirit, I asked him what that was </a:t>
            </a:r>
            <a:r>
              <a:rPr lang="en-GB" sz="2400" dirty="0" err="1"/>
              <a:t>was</a:t>
            </a:r>
            <a:r>
              <a:rPr lang="en-GB" sz="2400" dirty="0"/>
              <a:t>, </a:t>
            </a:r>
            <a:r>
              <a:rPr lang="en-GB" sz="2400" dirty="0" err="1"/>
              <a:t>Hee</a:t>
            </a:r>
            <a:r>
              <a:rPr lang="en-GB" sz="2400" dirty="0"/>
              <a:t> told </a:t>
            </a:r>
            <a:r>
              <a:rPr lang="en-GB" sz="2400" dirty="0" err="1"/>
              <a:t>mee</a:t>
            </a:r>
            <a:r>
              <a:rPr lang="en-GB" sz="2400" dirty="0"/>
              <a:t>, that it was, that God had not Suffered him to bee \</a:t>
            </a:r>
            <a:r>
              <a:rPr lang="en-GB" sz="2400" dirty="0" err="1"/>
              <a:t>noe</a:t>
            </a:r>
            <a:r>
              <a:rPr lang="en-GB" sz="2400" dirty="0"/>
              <a:t> more/ the executioner of his enemies… </a:t>
            </a:r>
            <a:r>
              <a:rPr lang="en-GB" sz="2400" dirty="0" err="1"/>
              <a:t>Hee</a:t>
            </a:r>
            <a:r>
              <a:rPr lang="en-GB" sz="2400" dirty="0"/>
              <a:t> was a precious </a:t>
            </a:r>
            <a:r>
              <a:rPr lang="en-GB" sz="2400" dirty="0" err="1"/>
              <a:t>younge</a:t>
            </a:r>
            <a:r>
              <a:rPr lang="en-GB" sz="2400" dirty="0"/>
              <a:t> man, </a:t>
            </a:r>
            <a:r>
              <a:rPr lang="en-GB" sz="2400" dirty="0" err="1"/>
              <a:t>fitt</a:t>
            </a:r>
            <a:r>
              <a:rPr lang="en-GB" sz="2400" dirty="0"/>
              <a:t> for God, you have</a:t>
            </a:r>
          </a:p>
          <a:p>
            <a:r>
              <a:rPr lang="en-GB" sz="2400" dirty="0"/>
              <a:t>cause to blesse the Lord, </a:t>
            </a:r>
            <a:r>
              <a:rPr lang="en-GB" sz="2400" dirty="0" err="1"/>
              <a:t>Hee</a:t>
            </a:r>
            <a:r>
              <a:rPr lang="en-GB" sz="2400" dirty="0"/>
              <a:t> is a glorious </a:t>
            </a:r>
            <a:r>
              <a:rPr lang="en-GB" sz="2400" dirty="0" err="1"/>
              <a:t>Sainct</a:t>
            </a:r>
            <a:r>
              <a:rPr lang="en-GB" sz="2400" dirty="0"/>
              <a:t>  in heaven. </a:t>
            </a:r>
            <a:r>
              <a:rPr lang="en-GB" sz="2400" dirty="0" err="1"/>
              <a:t>wherin</a:t>
            </a:r>
            <a:r>
              <a:rPr lang="en-GB" sz="2400" dirty="0"/>
              <a:t> you ought exceedingly to </a:t>
            </a:r>
            <a:r>
              <a:rPr lang="en-GB" sz="2400" dirty="0" err="1"/>
              <a:t>rejoyce</a:t>
            </a:r>
            <a:r>
              <a:rPr lang="en-GB" sz="2400" dirty="0"/>
              <a:t>, </a:t>
            </a:r>
            <a:r>
              <a:rPr lang="en-GB" sz="2400" dirty="0" err="1"/>
              <a:t>lett</a:t>
            </a:r>
            <a:r>
              <a:rPr lang="en-GB" sz="2400" dirty="0"/>
              <a:t> this </a:t>
            </a:r>
            <a:r>
              <a:rPr lang="en-GB" sz="2400" dirty="0" err="1"/>
              <a:t>drinke</a:t>
            </a:r>
            <a:r>
              <a:rPr lang="en-GB" sz="2400" dirty="0"/>
              <a:t> up your </a:t>
            </a:r>
            <a:r>
              <a:rPr lang="en-GB" sz="2400" dirty="0" err="1"/>
              <a:t>sorrowe</a:t>
            </a:r>
            <a:r>
              <a:rPr lang="en-GB" sz="2400" dirty="0"/>
              <a:t>, because \</a:t>
            </a:r>
            <a:r>
              <a:rPr lang="en-GB" sz="2400" dirty="0" err="1"/>
              <a:t>seinge</a:t>
            </a:r>
            <a:r>
              <a:rPr lang="en-GB" sz="2400" dirty="0"/>
              <a:t>/ </a:t>
            </a:r>
            <a:r>
              <a:rPr lang="en-GB" sz="2400" dirty="0" err="1"/>
              <a:t>theise</a:t>
            </a:r>
            <a:r>
              <a:rPr lang="en-GB" sz="2400" dirty="0"/>
              <a:t> are not </a:t>
            </a:r>
            <a:r>
              <a:rPr lang="en-GB" sz="2400" dirty="0" err="1"/>
              <a:t>fayned</a:t>
            </a:r>
            <a:r>
              <a:rPr lang="en-GB" sz="2400" dirty="0"/>
              <a:t> words to comfort you, but the </a:t>
            </a:r>
            <a:r>
              <a:rPr lang="en-GB" sz="2400" dirty="0" err="1"/>
              <a:t>thinge</a:t>
            </a:r>
            <a:r>
              <a:rPr lang="en-GB" sz="2400" dirty="0"/>
              <a:t> is </a:t>
            </a:r>
            <a:r>
              <a:rPr lang="en-GB" sz="2400" dirty="0" err="1"/>
              <a:t>soe</a:t>
            </a:r>
            <a:r>
              <a:rPr lang="en-GB" sz="2400" dirty="0"/>
              <a:t> real and undoubted a </a:t>
            </a:r>
            <a:r>
              <a:rPr lang="en-GB" sz="2400" dirty="0" err="1"/>
              <a:t>truth,you</a:t>
            </a:r>
            <a:r>
              <a:rPr lang="en-GB" sz="2400" dirty="0"/>
              <a:t> may doe all </a:t>
            </a:r>
            <a:r>
              <a:rPr lang="en-GB" sz="2400" dirty="0" err="1"/>
              <a:t>thinges</a:t>
            </a:r>
            <a:r>
              <a:rPr lang="en-GB" sz="2400" dirty="0"/>
              <a:t> by the strength of </a:t>
            </a:r>
            <a:r>
              <a:rPr lang="en-GB" sz="2400" dirty="0" err="1"/>
              <a:t>christ</a:t>
            </a:r>
            <a:r>
              <a:rPr lang="en-GB" sz="2400" dirty="0"/>
              <a:t>, </a:t>
            </a:r>
            <a:r>
              <a:rPr lang="en-GB" sz="2400" dirty="0" err="1"/>
              <a:t>seeke</a:t>
            </a:r>
            <a:r>
              <a:rPr lang="en-GB" sz="2400" dirty="0"/>
              <a:t> that, and you shall easily </a:t>
            </a:r>
            <a:r>
              <a:rPr lang="en-GB" sz="2400" dirty="0" err="1"/>
              <a:t>beare</a:t>
            </a:r>
            <a:r>
              <a:rPr lang="en-GB" sz="2400" dirty="0"/>
              <a:t> your </a:t>
            </a:r>
            <a:r>
              <a:rPr lang="en-GB" sz="2400" dirty="0" err="1"/>
              <a:t>tryall</a:t>
            </a:r>
            <a:r>
              <a:rPr lang="en-GB" sz="2400" dirty="0"/>
              <a:t> draw \</a:t>
            </a:r>
            <a:r>
              <a:rPr lang="en-GB" sz="2400" dirty="0" err="1"/>
              <a:t>lett</a:t>
            </a:r>
            <a:r>
              <a:rPr lang="en-GB" sz="2400" dirty="0"/>
              <a:t>/ this </a:t>
            </a:r>
            <a:r>
              <a:rPr lang="en-GB" sz="2400" dirty="0" err="1"/>
              <a:t>publike</a:t>
            </a:r>
            <a:r>
              <a:rPr lang="en-GB" sz="2400" dirty="0"/>
              <a:t> mercy to the church of God make you to </a:t>
            </a:r>
            <a:r>
              <a:rPr lang="en-GB" sz="2400" dirty="0" err="1"/>
              <a:t>forgett</a:t>
            </a:r>
            <a:r>
              <a:rPr lang="en-GB" sz="2400" dirty="0"/>
              <a:t> your private </a:t>
            </a:r>
            <a:r>
              <a:rPr lang="en-GB" sz="2400" dirty="0" err="1"/>
              <a:t>sorrowe</a:t>
            </a:r>
            <a:r>
              <a:rPr lang="en-GB" sz="2400" dirty="0"/>
              <a:t>, the Lord bee your strength </a:t>
            </a:r>
            <a:r>
              <a:rPr lang="en-GB" sz="2400" dirty="0" err="1"/>
              <a:t>soe</a:t>
            </a:r>
            <a:r>
              <a:rPr lang="en-GB" sz="2400" dirty="0"/>
              <a:t> </a:t>
            </a:r>
            <a:r>
              <a:rPr lang="en-GB" sz="2400" dirty="0" err="1"/>
              <a:t>prayes</a:t>
            </a:r>
            <a:endParaRPr lang="en-GB" sz="2400" dirty="0"/>
          </a:p>
          <a:p>
            <a:r>
              <a:rPr lang="en-GB" sz="2400" dirty="0"/>
              <a:t>your truly </a:t>
            </a:r>
            <a:r>
              <a:rPr lang="en-GB" sz="2400" dirty="0" err="1"/>
              <a:t>faythfull</a:t>
            </a:r>
            <a:r>
              <a:rPr lang="en-GB" sz="2400" dirty="0"/>
              <a:t> and loving Brother</a:t>
            </a:r>
          </a:p>
        </p:txBody>
      </p:sp>
      <p:sp>
        <p:nvSpPr>
          <p:cNvPr id="2" name="Date Placeholder 1">
            <a:extLst>
              <a:ext uri="{FF2B5EF4-FFF2-40B4-BE49-F238E27FC236}">
                <a16:creationId xmlns:a16="http://schemas.microsoft.com/office/drawing/2014/main" xmlns="" id="{F6F35ADC-7A9A-43EE-A39B-A4FC0E18355B}"/>
              </a:ext>
            </a:extLst>
          </p:cNvPr>
          <p:cNvSpPr>
            <a:spLocks noGrp="1"/>
          </p:cNvSpPr>
          <p:nvPr>
            <p:ph type="dt" sz="half" idx="10"/>
          </p:nvPr>
        </p:nvSpPr>
        <p:spPr/>
        <p:txBody>
          <a:bodyPr/>
          <a:lstStyle/>
          <a:p>
            <a:fld id="{9E2958F1-D88F-4AE0-B445-F94F33BD635C}" type="datetime1">
              <a:rPr lang="en-GB" smtClean="0"/>
              <a:t>07/12/2018</a:t>
            </a:fld>
            <a:endParaRPr lang="en-GB"/>
          </a:p>
        </p:txBody>
      </p:sp>
      <p:sp>
        <p:nvSpPr>
          <p:cNvPr id="3" name="Slide Number Placeholder 2">
            <a:extLst>
              <a:ext uri="{FF2B5EF4-FFF2-40B4-BE49-F238E27FC236}">
                <a16:creationId xmlns:a16="http://schemas.microsoft.com/office/drawing/2014/main" xmlns="" id="{D4247F19-BB74-4552-907F-D5F72B881601}"/>
              </a:ext>
            </a:extLst>
          </p:cNvPr>
          <p:cNvSpPr>
            <a:spLocks noGrp="1"/>
          </p:cNvSpPr>
          <p:nvPr>
            <p:ph type="sldNum" sz="quarter" idx="12"/>
          </p:nvPr>
        </p:nvSpPr>
        <p:spPr/>
        <p:txBody>
          <a:bodyPr/>
          <a:lstStyle/>
          <a:p>
            <a:fld id="{11739382-C6A0-42F6-AA5D-92AF170827FD}" type="slidenum">
              <a:rPr lang="en-GB" smtClean="0"/>
              <a:t>7</a:t>
            </a:fld>
            <a:endParaRPr lang="en-GB"/>
          </a:p>
        </p:txBody>
      </p:sp>
    </p:spTree>
    <p:extLst>
      <p:ext uri="{BB962C8B-B14F-4D97-AF65-F5344CB8AC3E}">
        <p14:creationId xmlns:p14="http://schemas.microsoft.com/office/powerpoint/2010/main" val="355365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11854-DFAF-41CA-BE07-091AD95BEADC}"/>
              </a:ext>
            </a:extLst>
          </p:cNvPr>
          <p:cNvSpPr>
            <a:spLocks noGrp="1"/>
          </p:cNvSpPr>
          <p:nvPr>
            <p:ph type="title"/>
          </p:nvPr>
        </p:nvSpPr>
        <p:spPr/>
        <p:txBody>
          <a:bodyPr/>
          <a:lstStyle/>
          <a:p>
            <a:r>
              <a:rPr lang="en-GB" dirty="0"/>
              <a:t>Cromwell at the </a:t>
            </a:r>
            <a:r>
              <a:rPr lang="en-GB"/>
              <a:t>Putney Debates, 11 Nov 1647</a:t>
            </a:r>
          </a:p>
        </p:txBody>
      </p:sp>
      <p:sp>
        <p:nvSpPr>
          <p:cNvPr id="3" name="Content Placeholder 2">
            <a:extLst>
              <a:ext uri="{FF2B5EF4-FFF2-40B4-BE49-F238E27FC236}">
                <a16:creationId xmlns:a16="http://schemas.microsoft.com/office/drawing/2014/main" xmlns="" id="{3095950F-F55A-47C9-9DA1-9EFC669655CB}"/>
              </a:ext>
            </a:extLst>
          </p:cNvPr>
          <p:cNvSpPr>
            <a:spLocks noGrp="1"/>
          </p:cNvSpPr>
          <p:nvPr>
            <p:ph idx="1"/>
          </p:nvPr>
        </p:nvSpPr>
        <p:spPr/>
        <p:txBody>
          <a:bodyPr>
            <a:normAutofit lnSpcReduction="10000"/>
          </a:bodyPr>
          <a:lstStyle/>
          <a:p>
            <a:pPr marL="0" indent="0">
              <a:buNone/>
            </a:pPr>
            <a:r>
              <a:rPr lang="en-GB" i="1" dirty="0"/>
              <a:t>Colonel Thomas Harrison ‘made a narration concerning some </a:t>
            </a:r>
            <a:r>
              <a:rPr lang="en-GB" i="1" dirty="0" err="1"/>
              <a:t>thinges</a:t>
            </a:r>
            <a:r>
              <a:rPr lang="en-GB" i="1" dirty="0"/>
              <a:t> that lay </a:t>
            </a:r>
            <a:r>
              <a:rPr lang="en-GB" i="1" dirty="0" err="1"/>
              <a:t>uppon</a:t>
            </a:r>
            <a:r>
              <a:rPr lang="en-GB" i="1" dirty="0"/>
              <a:t> his </a:t>
            </a:r>
            <a:r>
              <a:rPr lang="en-GB" i="1" dirty="0" err="1"/>
              <a:t>spiritt</a:t>
            </a:r>
            <a:r>
              <a:rPr lang="en-GB" i="1" dirty="0"/>
              <a:t> in relation to the </a:t>
            </a:r>
            <a:r>
              <a:rPr lang="en-GB" i="1" dirty="0" err="1"/>
              <a:t>Kinge</a:t>
            </a:r>
            <a:r>
              <a:rPr lang="en-GB" i="1" dirty="0"/>
              <a:t>, Lords and the Reserve. That the </a:t>
            </a:r>
            <a:r>
              <a:rPr lang="en-GB" i="1" dirty="0" err="1"/>
              <a:t>Kinge</a:t>
            </a:r>
            <a:r>
              <a:rPr lang="en-GB" i="1" dirty="0"/>
              <a:t> was a Man of </a:t>
            </a:r>
            <a:r>
              <a:rPr lang="en-GB" i="1" dirty="0" err="1"/>
              <a:t>Bloud</a:t>
            </a:r>
            <a:r>
              <a:rPr lang="en-GB" i="1" dirty="0"/>
              <a:t>, and therefore the Engagement taken off, and that they were to prosecute him.’ </a:t>
            </a:r>
            <a:r>
              <a:rPr lang="en-GB" sz="3200" i="1" dirty="0"/>
              <a:t>Cromwell</a:t>
            </a:r>
            <a:endParaRPr lang="en-GB" sz="3200" dirty="0"/>
          </a:p>
          <a:p>
            <a:pPr marL="0" indent="0">
              <a:buNone/>
            </a:pPr>
            <a:r>
              <a:rPr lang="en-GB" sz="3200" dirty="0"/>
              <a:t>answered him by putting </a:t>
            </a:r>
            <a:r>
              <a:rPr lang="en-GB" sz="3200" dirty="0" err="1"/>
              <a:t>severall</a:t>
            </a:r>
            <a:r>
              <a:rPr lang="en-GB" sz="3200" dirty="0"/>
              <a:t> Cases in which </a:t>
            </a:r>
            <a:r>
              <a:rPr lang="en-GB" sz="3200" dirty="0" err="1"/>
              <a:t>Murther</a:t>
            </a:r>
            <a:r>
              <a:rPr lang="en-GB" sz="3200" dirty="0"/>
              <a:t> may to bee punished… Stated the Case Of David </a:t>
            </a:r>
            <a:r>
              <a:rPr lang="en-GB" sz="3200" dirty="0" err="1"/>
              <a:t>uppon</a:t>
            </a:r>
            <a:r>
              <a:rPr lang="en-GB" sz="3200" dirty="0"/>
              <a:t> Joab’s Killing of Abner, That </a:t>
            </a:r>
            <a:r>
              <a:rPr lang="en-GB" sz="3200" dirty="0" err="1"/>
              <a:t>hee</a:t>
            </a:r>
            <a:r>
              <a:rPr lang="en-GB" sz="3200" dirty="0"/>
              <a:t> </a:t>
            </a:r>
            <a:r>
              <a:rPr lang="en-GB" sz="3200" dirty="0" err="1"/>
              <a:t>spar’d</a:t>
            </a:r>
            <a:r>
              <a:rPr lang="en-GB" sz="3200" dirty="0"/>
              <a:t> him </a:t>
            </a:r>
            <a:r>
              <a:rPr lang="en-GB" sz="3200" dirty="0" err="1"/>
              <a:t>uppon</a:t>
            </a:r>
            <a:r>
              <a:rPr lang="en-GB" sz="3200" dirty="0"/>
              <a:t> two </a:t>
            </a:r>
            <a:r>
              <a:rPr lang="en-GB" sz="3200" dirty="0" err="1"/>
              <a:t>prudentiall</a:t>
            </a:r>
            <a:r>
              <a:rPr lang="en-GB" sz="3200" dirty="0"/>
              <a:t> Grounds, one, That </a:t>
            </a:r>
            <a:r>
              <a:rPr lang="en-GB" sz="3200" dirty="0" err="1"/>
              <a:t>hee</a:t>
            </a:r>
            <a:r>
              <a:rPr lang="en-GB" sz="3200" dirty="0"/>
              <a:t> would  </a:t>
            </a:r>
            <a:r>
              <a:rPr lang="en-GB" sz="3200" dirty="0" err="1"/>
              <a:t>nott</a:t>
            </a:r>
            <a:r>
              <a:rPr lang="en-GB" sz="3200" dirty="0"/>
              <a:t> hazard the spilling of more </a:t>
            </a:r>
            <a:r>
              <a:rPr lang="en-GB" sz="3200" dirty="0" err="1"/>
              <a:t>blowd</a:t>
            </a:r>
            <a:r>
              <a:rPr lang="en-GB" sz="3200" dirty="0"/>
              <a:t> in regard  the  Sons of </a:t>
            </a:r>
            <a:r>
              <a:rPr lang="en-GB" sz="3200" dirty="0" err="1"/>
              <a:t>Zeruiah</a:t>
            </a:r>
            <a:r>
              <a:rPr lang="en-GB" sz="3200" dirty="0"/>
              <a:t> were too hard for him. </a:t>
            </a:r>
          </a:p>
          <a:p>
            <a:endParaRPr lang="en-GB" dirty="0"/>
          </a:p>
        </p:txBody>
      </p:sp>
      <p:sp>
        <p:nvSpPr>
          <p:cNvPr id="4" name="Date Placeholder 3">
            <a:extLst>
              <a:ext uri="{FF2B5EF4-FFF2-40B4-BE49-F238E27FC236}">
                <a16:creationId xmlns:a16="http://schemas.microsoft.com/office/drawing/2014/main" xmlns="" id="{AE660E5B-3E0F-4969-ACD5-E12E6A0254B2}"/>
              </a:ext>
            </a:extLst>
          </p:cNvPr>
          <p:cNvSpPr>
            <a:spLocks noGrp="1"/>
          </p:cNvSpPr>
          <p:nvPr>
            <p:ph type="dt" sz="half" idx="10"/>
          </p:nvPr>
        </p:nvSpPr>
        <p:spPr/>
        <p:txBody>
          <a:bodyPr/>
          <a:lstStyle/>
          <a:p>
            <a:fld id="{A9EC0B2B-F965-412E-8004-3DD414E97360}" type="datetime1">
              <a:rPr lang="en-GB" smtClean="0"/>
              <a:t>07/12/2018</a:t>
            </a:fld>
            <a:endParaRPr lang="en-GB"/>
          </a:p>
        </p:txBody>
      </p:sp>
      <p:sp>
        <p:nvSpPr>
          <p:cNvPr id="5" name="Slide Number Placeholder 4">
            <a:extLst>
              <a:ext uri="{FF2B5EF4-FFF2-40B4-BE49-F238E27FC236}">
                <a16:creationId xmlns:a16="http://schemas.microsoft.com/office/drawing/2014/main" xmlns="" id="{0643F1E9-61F7-4E98-B347-A3ACE39FF9C3}"/>
              </a:ext>
            </a:extLst>
          </p:cNvPr>
          <p:cNvSpPr>
            <a:spLocks noGrp="1"/>
          </p:cNvSpPr>
          <p:nvPr>
            <p:ph type="sldNum" sz="quarter" idx="12"/>
          </p:nvPr>
        </p:nvSpPr>
        <p:spPr/>
        <p:txBody>
          <a:bodyPr/>
          <a:lstStyle/>
          <a:p>
            <a:fld id="{11739382-C6A0-42F6-AA5D-92AF170827FD}" type="slidenum">
              <a:rPr lang="en-GB" smtClean="0"/>
              <a:t>8</a:t>
            </a:fld>
            <a:endParaRPr lang="en-GB"/>
          </a:p>
        </p:txBody>
      </p:sp>
    </p:spTree>
    <p:extLst>
      <p:ext uri="{BB962C8B-B14F-4D97-AF65-F5344CB8AC3E}">
        <p14:creationId xmlns:p14="http://schemas.microsoft.com/office/powerpoint/2010/main" val="416961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D1EFD-D480-4A28-8579-EE0D4DBE1BED}"/>
              </a:ext>
            </a:extLst>
          </p:cNvPr>
          <p:cNvSpPr>
            <a:spLocks noGrp="1"/>
          </p:cNvSpPr>
          <p:nvPr>
            <p:ph type="title"/>
          </p:nvPr>
        </p:nvSpPr>
        <p:spPr/>
        <p:txBody>
          <a:bodyPr/>
          <a:lstStyle/>
          <a:p>
            <a:r>
              <a:rPr lang="en-GB" dirty="0"/>
              <a:t>Cromwell rejects the Crown, 13 April 1657</a:t>
            </a:r>
          </a:p>
        </p:txBody>
      </p:sp>
      <p:sp>
        <p:nvSpPr>
          <p:cNvPr id="3" name="Content Placeholder 2">
            <a:extLst>
              <a:ext uri="{FF2B5EF4-FFF2-40B4-BE49-F238E27FC236}">
                <a16:creationId xmlns:a16="http://schemas.microsoft.com/office/drawing/2014/main" xmlns="" id="{4567358D-D211-4FFF-AF0B-A59942320986}"/>
              </a:ext>
            </a:extLst>
          </p:cNvPr>
          <p:cNvSpPr>
            <a:spLocks noGrp="1"/>
          </p:cNvSpPr>
          <p:nvPr>
            <p:ph idx="1"/>
          </p:nvPr>
        </p:nvSpPr>
        <p:spPr/>
        <p:txBody>
          <a:bodyPr>
            <a:normAutofit fontScale="55000" lnSpcReduction="20000"/>
          </a:bodyPr>
          <a:lstStyle/>
          <a:p>
            <a:pPr marL="0" indent="0">
              <a:buNone/>
            </a:pPr>
            <a:r>
              <a:rPr lang="en-GB" sz="5100" dirty="0"/>
              <a:t>Truly the prudence of God hath laid aside this Title   providentially de facto, and this not by </a:t>
            </a:r>
            <a:r>
              <a:rPr lang="en-GB" sz="5100" dirty="0" err="1"/>
              <a:t>suddain</a:t>
            </a:r>
            <a:r>
              <a:rPr lang="en-GB" sz="5100" dirty="0"/>
              <a:t> </a:t>
            </a:r>
            <a:r>
              <a:rPr lang="en-GB" sz="5100" dirty="0" err="1"/>
              <a:t>humor</a:t>
            </a:r>
            <a:r>
              <a:rPr lang="en-GB" sz="5100" dirty="0"/>
              <a:t> or passion, but it hath been by issue of as great deliberation as ever was in a Nation, it hath been the issue of 10 or 12 </a:t>
            </a:r>
            <a:r>
              <a:rPr lang="en-GB" sz="5100" dirty="0" err="1"/>
              <a:t>yeares</a:t>
            </a:r>
            <a:r>
              <a:rPr lang="en-GB" sz="5100" dirty="0"/>
              <a:t> civil war. … God hath seemed so to deal with the persons, and with  the family, but he blasted the title, and you know when a man comes to reflect, and see this is done, and laid in the dust, I can make no conclusion but this, they may have strong impression upon such weak men as I am, and perhaps, (if there be any such) upon weaker men it will be stronger. I will not seek to set up that which Providence hath destroyed, and laid in the dust, and I would not build </a:t>
            </a:r>
            <a:r>
              <a:rPr lang="en-GB" sz="5100" dirty="0" err="1"/>
              <a:t>Iericho</a:t>
            </a:r>
            <a:r>
              <a:rPr lang="en-GB" sz="5100" dirty="0"/>
              <a:t> again,  and this is somewhat to me, and to my </a:t>
            </a:r>
            <a:r>
              <a:rPr lang="en-GB" sz="5100" dirty="0" err="1"/>
              <a:t>Iudgement</a:t>
            </a:r>
            <a:r>
              <a:rPr lang="en-GB" sz="5100" dirty="0"/>
              <a:t> and conscience, that it is true , it is that that hath an aw upon my spirit, and I must </a:t>
            </a:r>
            <a:r>
              <a:rPr lang="en-GB" sz="5100" dirty="0" err="1"/>
              <a:t>confesse</a:t>
            </a:r>
            <a:r>
              <a:rPr lang="en-GB" sz="5100" dirty="0"/>
              <a:t> as the times are, they are very fickle, very un-certain</a:t>
            </a:r>
          </a:p>
          <a:p>
            <a:pPr marL="0" indent="0">
              <a:buNone/>
            </a:pPr>
            <a:endParaRPr lang="en-GB" dirty="0"/>
          </a:p>
          <a:p>
            <a:endParaRPr lang="en-GB" dirty="0"/>
          </a:p>
        </p:txBody>
      </p:sp>
      <p:sp>
        <p:nvSpPr>
          <p:cNvPr id="4" name="Date Placeholder 3">
            <a:extLst>
              <a:ext uri="{FF2B5EF4-FFF2-40B4-BE49-F238E27FC236}">
                <a16:creationId xmlns:a16="http://schemas.microsoft.com/office/drawing/2014/main" xmlns="" id="{11B8A24F-67F7-488D-B13B-B27C7BBE5B3B}"/>
              </a:ext>
            </a:extLst>
          </p:cNvPr>
          <p:cNvSpPr>
            <a:spLocks noGrp="1"/>
          </p:cNvSpPr>
          <p:nvPr>
            <p:ph type="dt" sz="half" idx="10"/>
          </p:nvPr>
        </p:nvSpPr>
        <p:spPr/>
        <p:txBody>
          <a:bodyPr/>
          <a:lstStyle/>
          <a:p>
            <a:fld id="{7C58EE4F-1F53-4961-87CB-EE71AC35AB79}" type="datetime1">
              <a:rPr lang="en-GB" smtClean="0"/>
              <a:t>07/12/2018</a:t>
            </a:fld>
            <a:endParaRPr lang="en-GB"/>
          </a:p>
        </p:txBody>
      </p:sp>
      <p:sp>
        <p:nvSpPr>
          <p:cNvPr id="5" name="Slide Number Placeholder 4">
            <a:extLst>
              <a:ext uri="{FF2B5EF4-FFF2-40B4-BE49-F238E27FC236}">
                <a16:creationId xmlns:a16="http://schemas.microsoft.com/office/drawing/2014/main" xmlns="" id="{5262503E-D8AF-4DC7-96A6-F7801114530F}"/>
              </a:ext>
            </a:extLst>
          </p:cNvPr>
          <p:cNvSpPr>
            <a:spLocks noGrp="1"/>
          </p:cNvSpPr>
          <p:nvPr>
            <p:ph type="sldNum" sz="quarter" idx="12"/>
          </p:nvPr>
        </p:nvSpPr>
        <p:spPr/>
        <p:txBody>
          <a:bodyPr/>
          <a:lstStyle/>
          <a:p>
            <a:fld id="{11739382-C6A0-42F6-AA5D-92AF170827FD}" type="slidenum">
              <a:rPr lang="en-GB" smtClean="0"/>
              <a:t>9</a:t>
            </a:fld>
            <a:endParaRPr lang="en-GB"/>
          </a:p>
        </p:txBody>
      </p:sp>
    </p:spTree>
    <p:extLst>
      <p:ext uri="{BB962C8B-B14F-4D97-AF65-F5344CB8AC3E}">
        <p14:creationId xmlns:p14="http://schemas.microsoft.com/office/powerpoint/2010/main" val="2067377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1070</Words>
  <Application>Microsoft Office PowerPoint</Application>
  <PresentationFormat>Custom</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Cromwell: Myth and Reality John Morrill. Huntingdon. 5 Dec 2018</vt:lpstr>
      <vt:lpstr>Cromwell the Iconoclast</vt:lpstr>
      <vt:lpstr>...no person or persons...professing to believe in Jesus Christ, shall from henceforth be anyways troubled, Molested or discountenanced for or in respect of his or her religion nor in the free exercise thereof within this Province... (Maryland Toleration Act, 1649, supported by the Lord Proprietor the Catholic Lord Baltimore, deposed 1654, reinstated 1656). </vt:lpstr>
      <vt:lpstr>Anti-Catholic?</vt:lpstr>
      <vt:lpstr>Evidence that civilians  were killed at Drogheda</vt:lpstr>
      <vt:lpstr>Anti-Catholic?</vt:lpstr>
      <vt:lpstr>PowerPoint Presentation</vt:lpstr>
      <vt:lpstr>Cromwell at the Putney Debates, 11 Nov 1647</vt:lpstr>
      <vt:lpstr>Cromwell rejects the Crown, 13 April 1657</vt:lpstr>
      <vt:lpstr>King Oliver?</vt:lpstr>
      <vt:lpstr>Cromwell and biblical types: Gideon, Moses Josiah</vt:lpstr>
      <vt:lpstr>Modern parallels?</vt:lpstr>
      <vt:lpstr>Words with which Cromwell could identify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Cromwell: Myth and Reality John Morrill. Huntingdon. 5 Dec 2018</dc:title>
  <dc:creator>John Morrill</dc:creator>
  <cp:lastModifiedBy>Goldsmith</cp:lastModifiedBy>
  <cp:revision>11</cp:revision>
  <dcterms:created xsi:type="dcterms:W3CDTF">2018-12-03T09:36:21Z</dcterms:created>
  <dcterms:modified xsi:type="dcterms:W3CDTF">2018-12-07T17:54:25Z</dcterms:modified>
</cp:coreProperties>
</file>